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478"/>
    <a:srgbClr val="083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25" d="100"/>
          <a:sy n="25" d="100"/>
        </p:scale>
        <p:origin x="311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6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2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CD22-1144-AF4A-A4C9-10CA758B906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90" b="-37890"/>
          <a:stretch/>
        </p:blipFill>
        <p:spPr>
          <a:xfrm>
            <a:off x="-1" y="-1"/>
            <a:ext cx="21383625" cy="32217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94BDA-5E34-A840-8C97-D200B9D4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818363"/>
            <a:ext cx="21383624" cy="12456850"/>
          </a:xfrm>
          <a:prstGeom prst="rect">
            <a:avLst/>
          </a:prstGeom>
        </p:spPr>
      </p:pic>
      <p:pic>
        <p:nvPicPr>
          <p:cNvPr id="7" name="Picture 6" descr="A white circle with a black center&#10;&#10;Description automatically generated with low confidence">
            <a:extLst>
              <a:ext uri="{FF2B5EF4-FFF2-40B4-BE49-F238E27FC236}">
                <a16:creationId xmlns:a16="http://schemas.microsoft.com/office/drawing/2014/main" id="{29D97B85-3A43-BE4C-A2C1-EB69A450B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92" y="540226"/>
            <a:ext cx="15976600" cy="1648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AAB791-79B7-C8B0-5776-86D7CB5A5708}"/>
              </a:ext>
            </a:extLst>
          </p:cNvPr>
          <p:cNvSpPr txBox="1"/>
          <p:nvPr/>
        </p:nvSpPr>
        <p:spPr>
          <a:xfrm>
            <a:off x="1583788" y="19204747"/>
            <a:ext cx="135952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0" b="1" dirty="0">
                <a:solidFill>
                  <a:schemeClr val="bg1"/>
                </a:solidFill>
                <a:latin typeface="Gotham Black" panose="02000604040000020004" pitchFamily="2" charset="0"/>
              </a:rPr>
              <a:t>#BuyDonegal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2A1A0-F0E2-3817-A00F-D5311B07B2DB}"/>
              </a:ext>
            </a:extLst>
          </p:cNvPr>
          <p:cNvSpPr txBox="1"/>
          <p:nvPr/>
        </p:nvSpPr>
        <p:spPr>
          <a:xfrm>
            <a:off x="1583788" y="2250264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24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19th 2025</a:t>
            </a:r>
          </a:p>
          <a:p>
            <a:r>
              <a:rPr lang="en-US" sz="7200" dirty="0">
                <a:solidFill>
                  <a:srgbClr val="71CCDE"/>
                </a:solidFill>
                <a:latin typeface="Gotham Medium" panose="02000604030000020004" pitchFamily="2" charset="0"/>
              </a:rPr>
              <a:t>Visit BuyDonegal.com</a:t>
            </a:r>
          </a:p>
        </p:txBody>
      </p:sp>
    </p:spTree>
    <p:extLst>
      <p:ext uri="{BB962C8B-B14F-4D97-AF65-F5344CB8AC3E}">
        <p14:creationId xmlns:p14="http://schemas.microsoft.com/office/powerpoint/2010/main" val="57647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rgbClr val="083D5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42" y="1655286"/>
            <a:ext cx="13804900" cy="145288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328A08-6816-5A50-C07F-891527CD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522" y="24066976"/>
            <a:ext cx="17679132" cy="4151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F2732-7E38-D29F-6199-AC1A05F8264F}"/>
              </a:ext>
            </a:extLst>
          </p:cNvPr>
          <p:cNvSpPr txBox="1"/>
          <p:nvPr/>
        </p:nvSpPr>
        <p:spPr>
          <a:xfrm>
            <a:off x="1583788" y="1815207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chemeClr val="bg1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chemeClr val="bg1"/>
                </a:solidFill>
                <a:latin typeface="Gotham Black" panose="02000604040000020004" pitchFamily="2" charset="0"/>
              </a:rPr>
              <a:t>BuyDonegal</a:t>
            </a:r>
            <a:endParaRPr lang="en-US" sz="17000" b="1" dirty="0">
              <a:solidFill>
                <a:schemeClr val="bg1"/>
              </a:solidFill>
              <a:latin typeface="Gotham Black" panose="02000604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ABECA-B667-6481-129A-F9D5DAF3AEEC}"/>
              </a:ext>
            </a:extLst>
          </p:cNvPr>
          <p:cNvSpPr txBox="1"/>
          <p:nvPr/>
        </p:nvSpPr>
        <p:spPr>
          <a:xfrm>
            <a:off x="1583788" y="2236548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24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19th 2025</a:t>
            </a:r>
          </a:p>
          <a:p>
            <a:r>
              <a:rPr lang="en-US" sz="7200" dirty="0">
                <a:solidFill>
                  <a:srgbClr val="71CCDE"/>
                </a:solidFill>
                <a:latin typeface="Gotham Medium" panose="02000604030000020004" pitchFamily="2" charset="0"/>
              </a:rPr>
              <a:t>Visit BuyDonegal.com</a:t>
            </a:r>
          </a:p>
        </p:txBody>
      </p:sp>
    </p:spTree>
    <p:extLst>
      <p:ext uri="{BB962C8B-B14F-4D97-AF65-F5344CB8AC3E}">
        <p14:creationId xmlns:p14="http://schemas.microsoft.com/office/powerpoint/2010/main" val="94923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42" y="1655286"/>
            <a:ext cx="13804900" cy="1452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A3E5FC-1CB8-6819-CE8B-7AD782829C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40523" y="24066976"/>
            <a:ext cx="17679129" cy="415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4B858E-21E3-9C76-74D8-33B01EB1BD37}"/>
              </a:ext>
            </a:extLst>
          </p:cNvPr>
          <p:cNvSpPr txBox="1"/>
          <p:nvPr/>
        </p:nvSpPr>
        <p:spPr>
          <a:xfrm>
            <a:off x="1583788" y="1787775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578478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rgbClr val="578478"/>
                </a:solidFill>
                <a:latin typeface="Gotham Black" panose="02000604040000020004" pitchFamily="2" charset="0"/>
              </a:rPr>
              <a:t>Buy</a:t>
            </a:r>
            <a:r>
              <a:rPr lang="en-US" sz="17000" b="1" dirty="0" err="1">
                <a:solidFill>
                  <a:srgbClr val="083D52"/>
                </a:solidFill>
                <a:latin typeface="Gotham Black" panose="02000604040000020004" pitchFamily="2" charset="0"/>
              </a:rPr>
              <a:t>Donegal</a:t>
            </a:r>
            <a:endParaRPr lang="en-US" sz="17000" b="1" dirty="0">
              <a:solidFill>
                <a:srgbClr val="083D52"/>
              </a:solidFill>
              <a:latin typeface="Gotham Black" panose="02000604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662E6-EA6B-B6A6-AE54-E82B8991A7C0}"/>
              </a:ext>
            </a:extLst>
          </p:cNvPr>
          <p:cNvSpPr txBox="1"/>
          <p:nvPr/>
        </p:nvSpPr>
        <p:spPr>
          <a:xfrm>
            <a:off x="1583788" y="2231976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83D52"/>
                </a:solidFill>
                <a:latin typeface="Gotham Medium" panose="02000604030000020004" pitchFamily="2" charset="0"/>
              </a:rPr>
              <a:t>Nov 24</a:t>
            </a:r>
            <a:r>
              <a:rPr lang="en-US" sz="7200" baseline="30000" dirty="0">
                <a:solidFill>
                  <a:srgbClr val="083D52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rgbClr val="083D52"/>
                </a:solidFill>
                <a:latin typeface="Gotham Medium" panose="02000604030000020004" pitchFamily="2" charset="0"/>
              </a:rPr>
              <a:t> – Dec 19th 2025</a:t>
            </a:r>
          </a:p>
          <a:p>
            <a:r>
              <a:rPr lang="en-US" sz="7200" dirty="0">
                <a:solidFill>
                  <a:srgbClr val="578478"/>
                </a:solidFill>
                <a:latin typeface="Gotham Medium" panose="02000604030000020004" pitchFamily="2" charset="0"/>
              </a:rPr>
              <a:t>Visit BuyDonegal.com</a:t>
            </a:r>
          </a:p>
        </p:txBody>
      </p:sp>
    </p:spTree>
    <p:extLst>
      <p:ext uri="{BB962C8B-B14F-4D97-AF65-F5344CB8AC3E}">
        <p14:creationId xmlns:p14="http://schemas.microsoft.com/office/powerpoint/2010/main" val="343404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rgbClr val="57847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6242" y="1655286"/>
            <a:ext cx="13804900" cy="14528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FDCB4-2CE2-88BC-6620-5FF38D7AD7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40523" y="24066976"/>
            <a:ext cx="17679129" cy="4151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A0F5B-1472-DE90-D39D-B474109D0D69}"/>
              </a:ext>
            </a:extLst>
          </p:cNvPr>
          <p:cNvSpPr txBox="1"/>
          <p:nvPr/>
        </p:nvSpPr>
        <p:spPr>
          <a:xfrm>
            <a:off x="1583788" y="1787775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chemeClr val="bg1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chemeClr val="bg1"/>
                </a:solidFill>
                <a:latin typeface="Gotham Black" panose="02000604040000020004" pitchFamily="2" charset="0"/>
              </a:rPr>
              <a:t>BuyDonegal</a:t>
            </a:r>
            <a:endParaRPr lang="en-US" sz="17000" b="1" dirty="0">
              <a:solidFill>
                <a:schemeClr val="bg1"/>
              </a:solidFill>
              <a:latin typeface="Gotham Black" panose="02000604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A4CA2-4916-3F04-3A30-64DA76B4620B}"/>
              </a:ext>
            </a:extLst>
          </p:cNvPr>
          <p:cNvSpPr txBox="1"/>
          <p:nvPr/>
        </p:nvSpPr>
        <p:spPr>
          <a:xfrm>
            <a:off x="1686242" y="22361421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24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19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2025</a:t>
            </a:r>
          </a:p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Visit </a:t>
            </a:r>
            <a:r>
              <a:rPr lang="en-US" sz="7200" dirty="0" err="1">
                <a:solidFill>
                  <a:schemeClr val="bg1"/>
                </a:solidFill>
                <a:latin typeface="Gotham Medium" panose="02000604030000020004" pitchFamily="2" charset="0"/>
              </a:rPr>
              <a:t>BuyDonegal.com</a:t>
            </a:r>
            <a:endParaRPr lang="en-US" sz="7200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6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48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Gotham Black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Connaughton</dc:creator>
  <cp:lastModifiedBy>Brendan Wilson</cp:lastModifiedBy>
  <cp:revision>9</cp:revision>
  <dcterms:created xsi:type="dcterms:W3CDTF">2021-07-30T14:07:32Z</dcterms:created>
  <dcterms:modified xsi:type="dcterms:W3CDTF">2025-11-07T09:56:20Z</dcterms:modified>
</cp:coreProperties>
</file>