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9" indent="0" algn="ctr">
              <a:buNone/>
              <a:defRPr sz="1200"/>
            </a:lvl6pPr>
            <a:lvl7pPr marL="2057194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DF30-E719-2247-8B9A-C6F7334E01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FA04D-FBEE-884B-B10B-89BB97E2B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8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1DF30-E719-2247-8B9A-C6F7334E01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FA04D-FBEE-884B-B10B-89BB97E2B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kern="1200">
          <a:solidFill>
            <a:schemeClr val="tx1"/>
          </a:solidFill>
          <a:latin typeface="+mn-lt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24" b="252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7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00EA3-A13E-DAF5-46C9-B48C59610F5A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rgbClr val="578478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rgbClr val="578478"/>
                </a:solidFill>
                <a:latin typeface="Gotham Black" panose="02000604040000020004" pitchFamily="2" charset="0"/>
              </a:rPr>
              <a:t>Buy</a:t>
            </a:r>
            <a:r>
              <a:rPr lang="en-US" sz="3960" b="1" dirty="0" err="1">
                <a:solidFill>
                  <a:srgbClr val="083D52"/>
                </a:solidFill>
                <a:latin typeface="Gotham Black" panose="02000604040000020004" pitchFamily="2" charset="0"/>
              </a:rPr>
              <a:t>Donegal</a:t>
            </a:r>
            <a:endParaRPr lang="en-US" sz="3960" b="1" dirty="0">
              <a:solidFill>
                <a:srgbClr val="083D52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06E78-83F6-55D7-441C-34F69B44E1F7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Nov 24</a:t>
            </a:r>
            <a:r>
              <a:rPr lang="en-US" sz="216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 – Dec 19</a:t>
            </a:r>
            <a:r>
              <a:rPr lang="en-US" sz="216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083D52"/>
                </a:solidFill>
                <a:latin typeface="Gotham Medium" panose="02000604030000020004" pitchFamily="2" charset="0"/>
              </a:rPr>
              <a:t> 2025</a:t>
            </a:r>
          </a:p>
          <a:p>
            <a:r>
              <a:rPr lang="en-US" sz="2160" dirty="0">
                <a:solidFill>
                  <a:srgbClr val="578478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104041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9" t="17739" r="19516" b="16868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7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583CE-8EF5-CB78-EF9C-3D0E71FC3222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rgbClr val="FFFFFF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rgbClr val="FFFFFF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rgbClr val="FFFFFF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96FEC-04AA-3B38-8BBD-BC8C82A50C2F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Nov 24</a:t>
            </a:r>
            <a:r>
              <a:rPr lang="en-US" sz="2160" baseline="30000" dirty="0">
                <a:solidFill>
                  <a:srgbClr val="FFFFFF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 – Dec 19</a:t>
            </a:r>
            <a:r>
              <a:rPr lang="en-US" sz="2160" baseline="30000" dirty="0">
                <a:solidFill>
                  <a:srgbClr val="FFFFFF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 2025</a:t>
            </a:r>
          </a:p>
          <a:p>
            <a:r>
              <a:rPr lang="en-US" sz="2160" dirty="0">
                <a:solidFill>
                  <a:srgbClr val="FFFFFF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415184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11514" r="12379" b="10981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rgbClr val="083D5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/>
          </a:p>
        </p:txBody>
      </p:sp>
      <p:pic>
        <p:nvPicPr>
          <p:cNvPr id="11" name="Picture 10" descr="A picture containing indoor, plastic, toy, stationary&#10;&#10;Description automatically generated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17423" r="36323" b="1860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96FB1B-C294-00C5-3249-D2ABBEA95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18" y="4869658"/>
            <a:ext cx="5704164" cy="1337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205D-A330-7C52-50B8-85027EEACCE9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FFFFFF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FFFFFF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37341-AC99-BF1C-D11A-8D24D2B5A598}"/>
              </a:ext>
            </a:extLst>
          </p:cNvPr>
          <p:cNvSpPr txBox="1"/>
          <p:nvPr/>
        </p:nvSpPr>
        <p:spPr>
          <a:xfrm>
            <a:off x="3194594" y="4415412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24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19th 2025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71CCDE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71CCDE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0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0" t="11514" r="12379" b="10981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>
              <a:solidFill>
                <a:sysClr val="windowText" lastClr="000000"/>
              </a:solidFill>
            </a:endParaRPr>
          </a:p>
        </p:txBody>
      </p:sp>
      <p:pic>
        <p:nvPicPr>
          <p:cNvPr id="11" name="Picture 10" descr="A picture containing indoor, plastic, toy, stationary&#10;&#10;Description automatically generated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17423" r="36323" b="1860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32FE8D-61C1-6A85-58C0-F2EC9BC3C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0819" y="4869658"/>
            <a:ext cx="5704162" cy="1337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3D49C-E985-4B90-AD10-9B6094F4F161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578478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rgbClr val="083D52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16499-818B-BE14-7552-92E3613E164E}"/>
              </a:ext>
            </a:extLst>
          </p:cNvPr>
          <p:cNvSpPr txBox="1"/>
          <p:nvPr/>
        </p:nvSpPr>
        <p:spPr>
          <a:xfrm>
            <a:off x="3194594" y="4415412"/>
            <a:ext cx="42524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Nov 24</a:t>
            </a:r>
            <a:r>
              <a:rPr lang="en-US" sz="234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</a:t>
            </a:r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 – Dec 19</a:t>
            </a:r>
            <a:r>
              <a:rPr lang="en-US" sz="2340" baseline="30000" dirty="0">
                <a:solidFill>
                  <a:srgbClr val="083D52"/>
                </a:solidFill>
                <a:latin typeface="Gotham Medium" panose="02000604030000020004" pitchFamily="2" charset="0"/>
              </a:rPr>
              <a:t>th </a:t>
            </a:r>
            <a:r>
              <a:rPr lang="en-US" sz="2340" dirty="0">
                <a:solidFill>
                  <a:srgbClr val="083D52"/>
                </a:solidFill>
                <a:latin typeface="Gotham Medium" panose="02000604030000020004" pitchFamily="2" charset="0"/>
              </a:rPr>
              <a:t>2025</a:t>
            </a:r>
          </a:p>
          <a:p>
            <a:r>
              <a:rPr lang="en-US" sz="2340" dirty="0">
                <a:solidFill>
                  <a:srgbClr val="578478"/>
                </a:solidFill>
                <a:latin typeface="Gotham Medium" panose="02000604030000020004" pitchFamily="2" charset="0"/>
              </a:rPr>
              <a:t>Visit </a:t>
            </a:r>
            <a:r>
              <a:rPr lang="en-US" sz="2340" dirty="0" err="1">
                <a:solidFill>
                  <a:srgbClr val="578478"/>
                </a:solidFill>
                <a:latin typeface="Gotham Medium" panose="02000604030000020004" pitchFamily="2" charset="0"/>
              </a:rPr>
              <a:t>BuyDonegal.com</a:t>
            </a:r>
            <a:endParaRPr lang="en-US" sz="2340" dirty="0">
              <a:solidFill>
                <a:srgbClr val="578478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4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2F18462-A853-3B4C-A027-33A1C221C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25"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ED0689-9128-4440-B069-98DDCED3BFF6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prstGeom prst="rect">
            <a:avLst/>
          </a:prstGeom>
          <a:solidFill>
            <a:srgbClr val="578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06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7D94BE-278E-7F44-BEB7-580CD52D7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11" r="36883" b="4328"/>
          <a:stretch/>
        </p:blipFill>
        <p:spPr>
          <a:xfrm>
            <a:off x="3516596" y="902696"/>
            <a:ext cx="1991240" cy="258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65EF4-5DBE-A44F-ADC7-30C54C1141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9769" y="638775"/>
            <a:ext cx="2977825" cy="3137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1763D8-247C-7A77-F3E6-07168BA2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0819" y="4869658"/>
            <a:ext cx="5704162" cy="1337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6A199-9B8D-95B8-90D7-5120E46FFB8D}"/>
              </a:ext>
            </a:extLst>
          </p:cNvPr>
          <p:cNvSpPr txBox="1"/>
          <p:nvPr/>
        </p:nvSpPr>
        <p:spPr>
          <a:xfrm>
            <a:off x="6818276" y="1577468"/>
            <a:ext cx="35876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36"/>
              </a:lnSpc>
            </a:pPr>
            <a:r>
              <a:rPr lang="en-US" sz="3780" b="1" dirty="0">
                <a:solidFill>
                  <a:schemeClr val="bg1"/>
                </a:solidFill>
                <a:latin typeface="Gotham Black" panose="02000604040000020004" pitchFamily="2" charset="0"/>
              </a:rPr>
              <a:t>#Buy</a:t>
            </a:r>
          </a:p>
          <a:p>
            <a:pPr>
              <a:lnSpc>
                <a:spcPts val="4536"/>
              </a:lnSpc>
            </a:pPr>
            <a:r>
              <a:rPr lang="en-US" sz="3780" b="1" dirty="0">
                <a:solidFill>
                  <a:schemeClr val="bg1"/>
                </a:solidFill>
                <a:latin typeface="Gotham Black" panose="02000604040000020004" pitchFamily="2" charset="0"/>
              </a:rPr>
              <a:t>Donegal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EBF03-7748-4E51-EC45-C812307B2905}"/>
              </a:ext>
            </a:extLst>
          </p:cNvPr>
          <p:cNvSpPr txBox="1"/>
          <p:nvPr/>
        </p:nvSpPr>
        <p:spPr>
          <a:xfrm>
            <a:off x="3190819" y="4463393"/>
            <a:ext cx="42524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Nov 24</a:t>
            </a:r>
            <a:r>
              <a:rPr lang="en-US" sz="234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 – Dec 19th 2025</a:t>
            </a:r>
          </a:p>
          <a:p>
            <a:r>
              <a:rPr lang="en-US" sz="2340" dirty="0">
                <a:solidFill>
                  <a:schemeClr val="bg1"/>
                </a:solidFill>
                <a:latin typeface="Gotham Medium" panose="02000604030000020004" pitchFamily="2" charset="0"/>
              </a:rPr>
              <a:t>Visit </a:t>
            </a:r>
            <a:r>
              <a:rPr lang="en-US" sz="2340" dirty="0" err="1">
                <a:solidFill>
                  <a:schemeClr val="bg1"/>
                </a:solidFill>
                <a:latin typeface="Gotham Medium" panose="02000604030000020004" pitchFamily="2" charset="0"/>
              </a:rPr>
              <a:t>BuyDonegal.com</a:t>
            </a:r>
            <a:endParaRPr lang="en-US" sz="234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08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2" t="11394" r="4612" b="-19643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9914" y="317227"/>
            <a:ext cx="2633790" cy="2772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4890ED-D212-9358-77BE-DB90350B2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712" y="3423642"/>
            <a:ext cx="6857288" cy="3434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F2F13-F7C0-DEC1-4FC0-891A7F481395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chemeClr val="bg1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chemeClr val="bg1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chemeClr val="bg1"/>
              </a:solidFill>
              <a:latin typeface="Gotham Black" panose="02000604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AE414-F001-C413-BC42-2AC4BE28FA3B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24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19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 2025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BuyDonegal.com</a:t>
            </a:r>
          </a:p>
        </p:txBody>
      </p:sp>
    </p:spTree>
    <p:extLst>
      <p:ext uri="{BB962C8B-B14F-4D97-AF65-F5344CB8AC3E}">
        <p14:creationId xmlns:p14="http://schemas.microsoft.com/office/powerpoint/2010/main" val="357398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E09E5-FB73-4340-8F1C-6A67D9C6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0" t="17048" r="3930" b="-17048"/>
          <a:stretch/>
        </p:blipFill>
        <p:spPr>
          <a:xfrm>
            <a:off x="2667000" y="0"/>
            <a:ext cx="6858001" cy="496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46882-1BAC-DB4B-868F-D016EE68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712" y="3423642"/>
            <a:ext cx="6857288" cy="3434358"/>
          </a:xfrm>
          <a:prstGeom prst="rect">
            <a:avLst/>
          </a:prstGeom>
        </p:spPr>
      </p:pic>
      <p:pic>
        <p:nvPicPr>
          <p:cNvPr id="3" name="Picture 2" descr="A white circle with a black center&#10;&#10;Description automatically generated with low confidence">
            <a:extLst>
              <a:ext uri="{FF2B5EF4-FFF2-40B4-BE49-F238E27FC236}">
                <a16:creationId xmlns:a16="http://schemas.microsoft.com/office/drawing/2014/main" id="{B5B1A1F9-8318-BA44-B5F4-9FA85CEF5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66" y="317227"/>
            <a:ext cx="2743486" cy="2772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477BC-7BB3-A747-965B-E07BAC92DD60}"/>
              </a:ext>
            </a:extLst>
          </p:cNvPr>
          <p:cNvSpPr txBox="1"/>
          <p:nvPr/>
        </p:nvSpPr>
        <p:spPr>
          <a:xfrm>
            <a:off x="3194594" y="3745915"/>
            <a:ext cx="358763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60" b="1" dirty="0">
                <a:solidFill>
                  <a:schemeClr val="bg1"/>
                </a:solidFill>
                <a:latin typeface="Gotham Black" panose="02000604040000020004" pitchFamily="2" charset="0"/>
              </a:rPr>
              <a:t>#</a:t>
            </a:r>
            <a:r>
              <a:rPr lang="en-US" sz="3960" b="1" dirty="0" err="1">
                <a:solidFill>
                  <a:schemeClr val="bg1"/>
                </a:solidFill>
                <a:latin typeface="Gotham Black" panose="02000604040000020004" pitchFamily="2" charset="0"/>
              </a:rPr>
              <a:t>BuyDonegal</a:t>
            </a:r>
            <a:endParaRPr lang="en-US" sz="3960" b="1" dirty="0">
              <a:solidFill>
                <a:schemeClr val="bg1"/>
              </a:solidFill>
              <a:latin typeface="Gotham Black" panose="0200060404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08DA2D-E7EC-5AEE-D312-0DA92FCAEADE}"/>
              </a:ext>
            </a:extLst>
          </p:cNvPr>
          <p:cNvSpPr txBox="1"/>
          <p:nvPr/>
        </p:nvSpPr>
        <p:spPr>
          <a:xfrm>
            <a:off x="3194594" y="4537305"/>
            <a:ext cx="42524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87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45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025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algn="l" defTabSz="285750" rtl="0" eaLnBrk="1" latinLnBrk="0" hangingPunct="1"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Nov 24</a:t>
            </a:r>
            <a:r>
              <a:rPr lang="en-US" sz="2160" baseline="30000" dirty="0">
                <a:solidFill>
                  <a:schemeClr val="bg1"/>
                </a:solidFill>
                <a:latin typeface="Gotham Medium" panose="02000604030000020004" pitchFamily="2" charset="0"/>
              </a:rPr>
              <a:t>th</a:t>
            </a:r>
            <a:r>
              <a:rPr lang="en-US" sz="2160" dirty="0">
                <a:solidFill>
                  <a:schemeClr val="bg1"/>
                </a:solidFill>
                <a:latin typeface="Gotham Medium" panose="02000604030000020004" pitchFamily="2" charset="0"/>
              </a:rPr>
              <a:t> – Dec 19th  2025</a:t>
            </a:r>
          </a:p>
          <a:p>
            <a:r>
              <a:rPr lang="en-US" sz="2160" dirty="0">
                <a:solidFill>
                  <a:srgbClr val="71CCDE"/>
                </a:solidFill>
                <a:latin typeface="Gotham Medium" panose="02000604030000020004" pitchFamily="2" charset="0"/>
              </a:rPr>
              <a:t>Visit </a:t>
            </a:r>
            <a:r>
              <a:rPr lang="en-US" sz="2160" dirty="0" err="1">
                <a:solidFill>
                  <a:srgbClr val="71CCDE"/>
                </a:solidFill>
                <a:latin typeface="Gotham Medium" panose="02000604030000020004" pitchFamily="2" charset="0"/>
              </a:rPr>
              <a:t>BuyDonegal.com</a:t>
            </a:r>
            <a:endParaRPr lang="en-US" sz="2160" dirty="0">
              <a:solidFill>
                <a:srgbClr val="71CCDE"/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73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87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Gotham Black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Wilson</dc:creator>
  <cp:lastModifiedBy>Brendan Wilson</cp:lastModifiedBy>
  <cp:revision>6</cp:revision>
  <dcterms:created xsi:type="dcterms:W3CDTF">2023-11-22T11:35:47Z</dcterms:created>
  <dcterms:modified xsi:type="dcterms:W3CDTF">2025-11-07T10:01:03Z</dcterms:modified>
</cp:coreProperties>
</file>