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60" r:id="rId4"/>
    <p:sldId id="261" r:id="rId5"/>
  </p:sldIdLst>
  <p:sldSz cx="18288000" cy="10287000"/>
  <p:notesSz cx="6858000" cy="9144000"/>
  <p:embeddedFontLst>
    <p:embeddedFont>
      <p:font typeface="Gotham 2" panose="020B0604020202020204" charset="0"/>
      <p:regular r:id="rId7"/>
    </p:embeddedFont>
    <p:embeddedFont>
      <p:font typeface="Gotham 3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9" d="100"/>
          <a:sy n="69" d="100"/>
        </p:scale>
        <p:origin x="4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C8F8C6-72FC-4574-9B96-6D17904821A6}" type="datetimeFigureOut">
              <a:rPr lang="en-IE" smtClean="0"/>
              <a:t>07/11/2025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358A4F-1352-4156-A5E2-2228BE4919E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4297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358A4F-1352-4156-A5E2-2228BE4919E0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1386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109576" y="-366251"/>
            <a:ext cx="9802323" cy="10812162"/>
          </a:xfrm>
          <a:custGeom>
            <a:avLst/>
            <a:gdLst/>
            <a:ahLst/>
            <a:cxnLst/>
            <a:rect l="l" t="t" r="r" b="b"/>
            <a:pathLst>
              <a:path w="9802323" h="10812162">
                <a:moveTo>
                  <a:pt x="0" y="0"/>
                </a:moveTo>
                <a:lnTo>
                  <a:pt x="9802323" y="0"/>
                </a:lnTo>
                <a:lnTo>
                  <a:pt x="9802323" y="10812162"/>
                </a:lnTo>
                <a:lnTo>
                  <a:pt x="0" y="1081216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128020" b="-106723"/>
            </a:stretch>
          </a:blipFill>
        </p:spPr>
        <p:txBody>
          <a:bodyPr/>
          <a:lstStyle/>
          <a:p>
            <a:endParaRPr lang="en-IE"/>
          </a:p>
        </p:txBody>
      </p:sp>
      <p:grpSp>
        <p:nvGrpSpPr>
          <p:cNvPr id="3" name="Group 3"/>
          <p:cNvGrpSpPr/>
          <p:nvPr/>
        </p:nvGrpSpPr>
        <p:grpSpPr>
          <a:xfrm>
            <a:off x="9357275" y="-366251"/>
            <a:ext cx="13020959" cy="10812162"/>
            <a:chOff x="0" y="0"/>
            <a:chExt cx="3429388" cy="2847648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429388" cy="2847648"/>
            </a:xfrm>
            <a:custGeom>
              <a:avLst/>
              <a:gdLst/>
              <a:ahLst/>
              <a:cxnLst/>
              <a:rect l="l" t="t" r="r" b="b"/>
              <a:pathLst>
                <a:path w="3429388" h="2847648">
                  <a:moveTo>
                    <a:pt x="0" y="0"/>
                  </a:moveTo>
                  <a:lnTo>
                    <a:pt x="3429388" y="0"/>
                  </a:lnTo>
                  <a:lnTo>
                    <a:pt x="3429388" y="2847648"/>
                  </a:lnTo>
                  <a:lnTo>
                    <a:pt x="0" y="2847648"/>
                  </a:lnTo>
                  <a:close/>
                </a:path>
              </a:pathLst>
            </a:custGeom>
            <a:solidFill>
              <a:srgbClr val="093E52"/>
            </a:solidFill>
          </p:spPr>
          <p:txBody>
            <a:bodyPr/>
            <a:lstStyle/>
            <a:p>
              <a:endParaRPr lang="en-IE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76200"/>
              <a:ext cx="3429388" cy="292384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7814225" y="1028700"/>
            <a:ext cx="3086100" cy="3086100"/>
            <a:chOff x="0" y="0"/>
            <a:chExt cx="812800" cy="812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93E52"/>
            </a:solidFill>
          </p:spPr>
          <p:txBody>
            <a:bodyPr/>
            <a:lstStyle/>
            <a:p>
              <a:endParaRPr lang="en-IE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9" name="Freeform 9"/>
          <p:cNvSpPr/>
          <p:nvPr/>
        </p:nvSpPr>
        <p:spPr>
          <a:xfrm>
            <a:off x="7661360" y="-3612316"/>
            <a:ext cx="8254536" cy="14456709"/>
          </a:xfrm>
          <a:custGeom>
            <a:avLst/>
            <a:gdLst/>
            <a:ahLst/>
            <a:cxnLst/>
            <a:rect l="l" t="t" r="r" b="b"/>
            <a:pathLst>
              <a:path w="8254536" h="14456709">
                <a:moveTo>
                  <a:pt x="0" y="0"/>
                </a:moveTo>
                <a:lnTo>
                  <a:pt x="8254536" y="0"/>
                </a:lnTo>
                <a:lnTo>
                  <a:pt x="8254536" y="14456709"/>
                </a:lnTo>
                <a:lnTo>
                  <a:pt x="0" y="1445670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13000"/>
            </a:blip>
            <a:stretch>
              <a:fillRect l="-175964" r="-175836" b="-92188"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10" name="Freeform 10"/>
          <p:cNvSpPr/>
          <p:nvPr/>
        </p:nvSpPr>
        <p:spPr>
          <a:xfrm>
            <a:off x="14960449" y="7708302"/>
            <a:ext cx="3135789" cy="2336162"/>
          </a:xfrm>
          <a:custGeom>
            <a:avLst/>
            <a:gdLst/>
            <a:ahLst/>
            <a:cxnLst/>
            <a:rect l="l" t="t" r="r" b="b"/>
            <a:pathLst>
              <a:path w="3135789" h="2336162">
                <a:moveTo>
                  <a:pt x="0" y="0"/>
                </a:moveTo>
                <a:lnTo>
                  <a:pt x="3135789" y="0"/>
                </a:lnTo>
                <a:lnTo>
                  <a:pt x="3135789" y="2336163"/>
                </a:lnTo>
                <a:lnTo>
                  <a:pt x="0" y="23361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11" name="Freeform 11"/>
          <p:cNvSpPr/>
          <p:nvPr/>
        </p:nvSpPr>
        <p:spPr>
          <a:xfrm>
            <a:off x="9823889" y="8876383"/>
            <a:ext cx="582649" cy="582649"/>
          </a:xfrm>
          <a:custGeom>
            <a:avLst/>
            <a:gdLst/>
            <a:ahLst/>
            <a:cxnLst/>
            <a:rect l="l" t="t" r="r" b="b"/>
            <a:pathLst>
              <a:path w="582649" h="582649">
                <a:moveTo>
                  <a:pt x="0" y="0"/>
                </a:moveTo>
                <a:lnTo>
                  <a:pt x="582649" y="0"/>
                </a:lnTo>
                <a:lnTo>
                  <a:pt x="582649" y="582650"/>
                </a:lnTo>
                <a:lnTo>
                  <a:pt x="0" y="58265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12" name="Freeform 12"/>
          <p:cNvSpPr/>
          <p:nvPr/>
        </p:nvSpPr>
        <p:spPr>
          <a:xfrm>
            <a:off x="10644663" y="8876383"/>
            <a:ext cx="584776" cy="582649"/>
          </a:xfrm>
          <a:custGeom>
            <a:avLst/>
            <a:gdLst/>
            <a:ahLst/>
            <a:cxnLst/>
            <a:rect l="l" t="t" r="r" b="b"/>
            <a:pathLst>
              <a:path w="584776" h="582649">
                <a:moveTo>
                  <a:pt x="0" y="0"/>
                </a:moveTo>
                <a:lnTo>
                  <a:pt x="584776" y="0"/>
                </a:lnTo>
                <a:lnTo>
                  <a:pt x="584776" y="582650"/>
                </a:lnTo>
                <a:lnTo>
                  <a:pt x="0" y="5826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13" name="Freeform 13"/>
          <p:cNvSpPr/>
          <p:nvPr/>
        </p:nvSpPr>
        <p:spPr>
          <a:xfrm>
            <a:off x="11469548" y="8876383"/>
            <a:ext cx="671876" cy="671876"/>
          </a:xfrm>
          <a:custGeom>
            <a:avLst/>
            <a:gdLst/>
            <a:ahLst/>
            <a:cxnLst/>
            <a:rect l="l" t="t" r="r" b="b"/>
            <a:pathLst>
              <a:path w="671876" h="671876">
                <a:moveTo>
                  <a:pt x="0" y="0"/>
                </a:moveTo>
                <a:lnTo>
                  <a:pt x="671876" y="0"/>
                </a:lnTo>
                <a:lnTo>
                  <a:pt x="671876" y="671877"/>
                </a:lnTo>
                <a:lnTo>
                  <a:pt x="0" y="67187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grpSp>
        <p:nvGrpSpPr>
          <p:cNvPr id="14" name="Group 14"/>
          <p:cNvGrpSpPr/>
          <p:nvPr/>
        </p:nvGrpSpPr>
        <p:grpSpPr>
          <a:xfrm>
            <a:off x="12381533" y="8876383"/>
            <a:ext cx="671876" cy="671876"/>
            <a:chOff x="0" y="0"/>
            <a:chExt cx="812800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EFEFE"/>
            </a:solidFill>
          </p:spPr>
          <p:txBody>
            <a:bodyPr/>
            <a:lstStyle/>
            <a:p>
              <a:endParaRPr lang="en-IE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2533933" y="9028783"/>
            <a:ext cx="430249" cy="430249"/>
            <a:chOff x="0" y="0"/>
            <a:chExt cx="812800" cy="812800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93E52"/>
            </a:solidFill>
          </p:spPr>
          <p:txBody>
            <a:bodyPr/>
            <a:lstStyle/>
            <a:p>
              <a:endParaRPr lang="en-IE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0" name="Freeform 20"/>
          <p:cNvSpPr/>
          <p:nvPr/>
        </p:nvSpPr>
        <p:spPr>
          <a:xfrm>
            <a:off x="12502346" y="8997197"/>
            <a:ext cx="461836" cy="461836"/>
          </a:xfrm>
          <a:custGeom>
            <a:avLst/>
            <a:gdLst/>
            <a:ahLst/>
            <a:cxnLst/>
            <a:rect l="l" t="t" r="r" b="b"/>
            <a:pathLst>
              <a:path w="461836" h="461836">
                <a:moveTo>
                  <a:pt x="0" y="0"/>
                </a:moveTo>
                <a:lnTo>
                  <a:pt x="461836" y="0"/>
                </a:lnTo>
                <a:lnTo>
                  <a:pt x="461836" y="461836"/>
                </a:lnTo>
                <a:lnTo>
                  <a:pt x="0" y="46183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21" name="TextBox 21"/>
          <p:cNvSpPr txBox="1"/>
          <p:nvPr/>
        </p:nvSpPr>
        <p:spPr>
          <a:xfrm>
            <a:off x="8176141" y="1483924"/>
            <a:ext cx="9195197" cy="20002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699"/>
              </a:lnSpc>
            </a:pPr>
            <a:r>
              <a:rPr lang="en-US" sz="10499">
                <a:solidFill>
                  <a:srgbClr val="FEFEFE"/>
                </a:solidFill>
                <a:latin typeface="Gotham 2"/>
              </a:rPr>
              <a:t>#BuyDonegal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9783177" y="4193537"/>
            <a:ext cx="13900681" cy="16258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579"/>
              </a:lnSpc>
            </a:pPr>
            <a:r>
              <a:rPr lang="en-US" sz="4699" dirty="0">
                <a:solidFill>
                  <a:srgbClr val="FEFEFE"/>
                </a:solidFill>
                <a:latin typeface="Gotham 3"/>
              </a:rPr>
              <a:t>Nov 24th - Dec 19th 2025</a:t>
            </a:r>
          </a:p>
          <a:p>
            <a:pPr>
              <a:lnSpc>
                <a:spcPts val="6579"/>
              </a:lnSpc>
            </a:pPr>
            <a:r>
              <a:rPr lang="en-US" sz="4699" dirty="0">
                <a:solidFill>
                  <a:srgbClr val="FEFEFE"/>
                </a:solidFill>
                <a:latin typeface="Gotham 3"/>
              </a:rPr>
              <a:t>Visit BuyDonegal.com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9157447" y="-353069"/>
            <a:ext cx="13020959" cy="10812162"/>
            <a:chOff x="0" y="0"/>
            <a:chExt cx="3429388" cy="284764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429388" cy="2847648"/>
            </a:xfrm>
            <a:custGeom>
              <a:avLst/>
              <a:gdLst/>
              <a:ahLst/>
              <a:cxnLst/>
              <a:rect l="l" t="t" r="r" b="b"/>
              <a:pathLst>
                <a:path w="3429388" h="2847648">
                  <a:moveTo>
                    <a:pt x="0" y="0"/>
                  </a:moveTo>
                  <a:lnTo>
                    <a:pt x="3429388" y="0"/>
                  </a:lnTo>
                  <a:lnTo>
                    <a:pt x="3429388" y="2847648"/>
                  </a:lnTo>
                  <a:lnTo>
                    <a:pt x="0" y="2847648"/>
                  </a:lnTo>
                  <a:close/>
                </a:path>
              </a:pathLst>
            </a:custGeom>
            <a:solidFill>
              <a:srgbClr val="093E52"/>
            </a:solidFill>
          </p:spPr>
          <p:txBody>
            <a:bodyPr/>
            <a:lstStyle/>
            <a:p>
              <a:endParaRPr lang="en-I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76200"/>
              <a:ext cx="3429388" cy="292384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7814225" y="1028700"/>
            <a:ext cx="3086100" cy="3086100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93E52"/>
            </a:solidFill>
          </p:spPr>
          <p:txBody>
            <a:bodyPr/>
            <a:lstStyle/>
            <a:p>
              <a:endParaRPr lang="en-I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661360" y="-3612316"/>
            <a:ext cx="8254536" cy="14456709"/>
          </a:xfrm>
          <a:custGeom>
            <a:avLst/>
            <a:gdLst/>
            <a:ahLst/>
            <a:cxnLst/>
            <a:rect l="l" t="t" r="r" b="b"/>
            <a:pathLst>
              <a:path w="8254536" h="14456709">
                <a:moveTo>
                  <a:pt x="0" y="0"/>
                </a:moveTo>
                <a:lnTo>
                  <a:pt x="8254536" y="0"/>
                </a:lnTo>
                <a:lnTo>
                  <a:pt x="8254536" y="14456709"/>
                </a:lnTo>
                <a:lnTo>
                  <a:pt x="0" y="1445670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13000"/>
            </a:blip>
            <a:stretch>
              <a:fillRect l="-175964" r="-175836" b="-92188"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9" name="Freeform 9"/>
          <p:cNvSpPr/>
          <p:nvPr/>
        </p:nvSpPr>
        <p:spPr>
          <a:xfrm>
            <a:off x="14960449" y="7708302"/>
            <a:ext cx="3135789" cy="2336162"/>
          </a:xfrm>
          <a:custGeom>
            <a:avLst/>
            <a:gdLst/>
            <a:ahLst/>
            <a:cxnLst/>
            <a:rect l="l" t="t" r="r" b="b"/>
            <a:pathLst>
              <a:path w="3135789" h="2336162">
                <a:moveTo>
                  <a:pt x="0" y="0"/>
                </a:moveTo>
                <a:lnTo>
                  <a:pt x="3135789" y="0"/>
                </a:lnTo>
                <a:lnTo>
                  <a:pt x="3135789" y="2336163"/>
                </a:lnTo>
                <a:lnTo>
                  <a:pt x="0" y="23361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10" name="Freeform 10"/>
          <p:cNvSpPr/>
          <p:nvPr/>
        </p:nvSpPr>
        <p:spPr>
          <a:xfrm>
            <a:off x="9823889" y="8876383"/>
            <a:ext cx="582649" cy="582649"/>
          </a:xfrm>
          <a:custGeom>
            <a:avLst/>
            <a:gdLst/>
            <a:ahLst/>
            <a:cxnLst/>
            <a:rect l="l" t="t" r="r" b="b"/>
            <a:pathLst>
              <a:path w="582649" h="582649">
                <a:moveTo>
                  <a:pt x="0" y="0"/>
                </a:moveTo>
                <a:lnTo>
                  <a:pt x="582649" y="0"/>
                </a:lnTo>
                <a:lnTo>
                  <a:pt x="582649" y="582650"/>
                </a:lnTo>
                <a:lnTo>
                  <a:pt x="0" y="58265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11" name="Freeform 11"/>
          <p:cNvSpPr/>
          <p:nvPr/>
        </p:nvSpPr>
        <p:spPr>
          <a:xfrm>
            <a:off x="10644663" y="8876383"/>
            <a:ext cx="584776" cy="582649"/>
          </a:xfrm>
          <a:custGeom>
            <a:avLst/>
            <a:gdLst/>
            <a:ahLst/>
            <a:cxnLst/>
            <a:rect l="l" t="t" r="r" b="b"/>
            <a:pathLst>
              <a:path w="584776" h="582649">
                <a:moveTo>
                  <a:pt x="0" y="0"/>
                </a:moveTo>
                <a:lnTo>
                  <a:pt x="584776" y="0"/>
                </a:lnTo>
                <a:lnTo>
                  <a:pt x="584776" y="582650"/>
                </a:lnTo>
                <a:lnTo>
                  <a:pt x="0" y="5826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12" name="Freeform 12"/>
          <p:cNvSpPr/>
          <p:nvPr/>
        </p:nvSpPr>
        <p:spPr>
          <a:xfrm>
            <a:off x="11469548" y="8876383"/>
            <a:ext cx="671876" cy="671876"/>
          </a:xfrm>
          <a:custGeom>
            <a:avLst/>
            <a:gdLst/>
            <a:ahLst/>
            <a:cxnLst/>
            <a:rect l="l" t="t" r="r" b="b"/>
            <a:pathLst>
              <a:path w="671876" h="671876">
                <a:moveTo>
                  <a:pt x="0" y="0"/>
                </a:moveTo>
                <a:lnTo>
                  <a:pt x="671876" y="0"/>
                </a:lnTo>
                <a:lnTo>
                  <a:pt x="671876" y="671877"/>
                </a:lnTo>
                <a:lnTo>
                  <a:pt x="0" y="67187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grpSp>
        <p:nvGrpSpPr>
          <p:cNvPr id="13" name="Group 13"/>
          <p:cNvGrpSpPr/>
          <p:nvPr/>
        </p:nvGrpSpPr>
        <p:grpSpPr>
          <a:xfrm>
            <a:off x="12381533" y="8876383"/>
            <a:ext cx="671876" cy="671876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EFEFE"/>
            </a:solidFill>
          </p:spPr>
          <p:txBody>
            <a:bodyPr/>
            <a:lstStyle/>
            <a:p>
              <a:endParaRPr lang="en-IE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8176141" y="1483924"/>
            <a:ext cx="9195197" cy="20002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699"/>
              </a:lnSpc>
            </a:pPr>
            <a:r>
              <a:rPr lang="en-US" sz="10499">
                <a:solidFill>
                  <a:srgbClr val="FEFEFE"/>
                </a:solidFill>
                <a:latin typeface="Gotham 2"/>
              </a:rPr>
              <a:t>#BuyDonegal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9783177" y="4193537"/>
            <a:ext cx="13900681" cy="16258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579"/>
              </a:lnSpc>
            </a:pPr>
            <a:r>
              <a:rPr lang="en-US" sz="4699" dirty="0">
                <a:solidFill>
                  <a:srgbClr val="FEFEFE"/>
                </a:solidFill>
                <a:latin typeface="Gotham 3"/>
              </a:rPr>
              <a:t>Nov 24th - Dec 19th 2025</a:t>
            </a:r>
          </a:p>
          <a:p>
            <a:pPr>
              <a:lnSpc>
                <a:spcPts val="6579"/>
              </a:lnSpc>
            </a:pPr>
            <a:r>
              <a:rPr lang="en-US" sz="4699" dirty="0">
                <a:solidFill>
                  <a:srgbClr val="FEFEFE"/>
                </a:solidFill>
                <a:latin typeface="Gotham 3"/>
              </a:rPr>
              <a:t>Visit BuyDonegal.com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12533933" y="9028783"/>
            <a:ext cx="430249" cy="430249"/>
            <a:chOff x="0" y="0"/>
            <a:chExt cx="812800" cy="81280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93E52"/>
            </a:solidFill>
          </p:spPr>
          <p:txBody>
            <a:bodyPr/>
            <a:lstStyle/>
            <a:p>
              <a:endParaRPr lang="en-IE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1" name="Freeform 21"/>
          <p:cNvSpPr/>
          <p:nvPr/>
        </p:nvSpPr>
        <p:spPr>
          <a:xfrm>
            <a:off x="12502346" y="8997197"/>
            <a:ext cx="461836" cy="461836"/>
          </a:xfrm>
          <a:custGeom>
            <a:avLst/>
            <a:gdLst/>
            <a:ahLst/>
            <a:cxnLst/>
            <a:rect l="l" t="t" r="r" b="b"/>
            <a:pathLst>
              <a:path w="461836" h="461836">
                <a:moveTo>
                  <a:pt x="0" y="0"/>
                </a:moveTo>
                <a:lnTo>
                  <a:pt x="461836" y="0"/>
                </a:lnTo>
                <a:lnTo>
                  <a:pt x="461836" y="461836"/>
                </a:lnTo>
                <a:lnTo>
                  <a:pt x="0" y="46183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9121588" y="-6724"/>
            <a:ext cx="13020959" cy="10445911"/>
            <a:chOff x="0" y="0"/>
            <a:chExt cx="3429388" cy="275118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429388" cy="2751186"/>
            </a:xfrm>
            <a:custGeom>
              <a:avLst/>
              <a:gdLst/>
              <a:ahLst/>
              <a:cxnLst/>
              <a:rect l="l" t="t" r="r" b="b"/>
              <a:pathLst>
                <a:path w="3429388" h="2751186">
                  <a:moveTo>
                    <a:pt x="0" y="0"/>
                  </a:moveTo>
                  <a:lnTo>
                    <a:pt x="3429388" y="0"/>
                  </a:lnTo>
                  <a:lnTo>
                    <a:pt x="3429388" y="2751186"/>
                  </a:lnTo>
                  <a:lnTo>
                    <a:pt x="0" y="2751186"/>
                  </a:lnTo>
                  <a:close/>
                </a:path>
              </a:pathLst>
            </a:custGeom>
            <a:solidFill>
              <a:srgbClr val="578478"/>
            </a:solidFill>
          </p:spPr>
          <p:txBody>
            <a:bodyPr/>
            <a:lstStyle/>
            <a:p>
              <a:endParaRPr lang="en-I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76200"/>
              <a:ext cx="3429388" cy="28273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7814225" y="1028700"/>
            <a:ext cx="3086100" cy="3086100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78478"/>
            </a:solidFill>
          </p:spPr>
          <p:txBody>
            <a:bodyPr/>
            <a:lstStyle/>
            <a:p>
              <a:endParaRPr lang="en-I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9357275" y="-3612316"/>
            <a:ext cx="6558620" cy="14456709"/>
          </a:xfrm>
          <a:custGeom>
            <a:avLst/>
            <a:gdLst/>
            <a:ahLst/>
            <a:cxnLst/>
            <a:rect l="l" t="t" r="r" b="b"/>
            <a:pathLst>
              <a:path w="6558620" h="14456709">
                <a:moveTo>
                  <a:pt x="0" y="0"/>
                </a:moveTo>
                <a:lnTo>
                  <a:pt x="6558621" y="0"/>
                </a:lnTo>
                <a:lnTo>
                  <a:pt x="6558621" y="14456709"/>
                </a:lnTo>
                <a:lnTo>
                  <a:pt x="0" y="144567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3000"/>
            </a:blip>
            <a:stretch>
              <a:fillRect l="-247323" r="-221303" b="-92188"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9" name="Freeform 9"/>
          <p:cNvSpPr/>
          <p:nvPr/>
        </p:nvSpPr>
        <p:spPr>
          <a:xfrm>
            <a:off x="14960449" y="7708302"/>
            <a:ext cx="3135789" cy="2336162"/>
          </a:xfrm>
          <a:custGeom>
            <a:avLst/>
            <a:gdLst/>
            <a:ahLst/>
            <a:cxnLst/>
            <a:rect l="l" t="t" r="r" b="b"/>
            <a:pathLst>
              <a:path w="3135789" h="2336162">
                <a:moveTo>
                  <a:pt x="0" y="0"/>
                </a:moveTo>
                <a:lnTo>
                  <a:pt x="3135789" y="0"/>
                </a:lnTo>
                <a:lnTo>
                  <a:pt x="3135789" y="2336163"/>
                </a:lnTo>
                <a:lnTo>
                  <a:pt x="0" y="23361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10" name="Freeform 10"/>
          <p:cNvSpPr/>
          <p:nvPr/>
        </p:nvSpPr>
        <p:spPr>
          <a:xfrm>
            <a:off x="-1109576" y="-366251"/>
            <a:ext cx="9285716" cy="10812162"/>
          </a:xfrm>
          <a:custGeom>
            <a:avLst/>
            <a:gdLst/>
            <a:ahLst/>
            <a:cxnLst/>
            <a:rect l="l" t="t" r="r" b="b"/>
            <a:pathLst>
              <a:path w="9285716" h="10812162">
                <a:moveTo>
                  <a:pt x="0" y="0"/>
                </a:moveTo>
                <a:lnTo>
                  <a:pt x="9285717" y="0"/>
                </a:lnTo>
                <a:lnTo>
                  <a:pt x="9285717" y="10812162"/>
                </a:lnTo>
                <a:lnTo>
                  <a:pt x="0" y="1081216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r="-140706" b="-106723"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11" name="Freeform 11"/>
          <p:cNvSpPr/>
          <p:nvPr/>
        </p:nvSpPr>
        <p:spPr>
          <a:xfrm>
            <a:off x="9823889" y="8876383"/>
            <a:ext cx="582649" cy="582649"/>
          </a:xfrm>
          <a:custGeom>
            <a:avLst/>
            <a:gdLst/>
            <a:ahLst/>
            <a:cxnLst/>
            <a:rect l="l" t="t" r="r" b="b"/>
            <a:pathLst>
              <a:path w="582649" h="582649">
                <a:moveTo>
                  <a:pt x="0" y="0"/>
                </a:moveTo>
                <a:lnTo>
                  <a:pt x="582649" y="0"/>
                </a:lnTo>
                <a:lnTo>
                  <a:pt x="582649" y="582650"/>
                </a:lnTo>
                <a:lnTo>
                  <a:pt x="0" y="58265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12" name="Freeform 12"/>
          <p:cNvSpPr/>
          <p:nvPr/>
        </p:nvSpPr>
        <p:spPr>
          <a:xfrm>
            <a:off x="10644663" y="8876383"/>
            <a:ext cx="584776" cy="582649"/>
          </a:xfrm>
          <a:custGeom>
            <a:avLst/>
            <a:gdLst/>
            <a:ahLst/>
            <a:cxnLst/>
            <a:rect l="l" t="t" r="r" b="b"/>
            <a:pathLst>
              <a:path w="584776" h="582649">
                <a:moveTo>
                  <a:pt x="0" y="0"/>
                </a:moveTo>
                <a:lnTo>
                  <a:pt x="584776" y="0"/>
                </a:lnTo>
                <a:lnTo>
                  <a:pt x="584776" y="582650"/>
                </a:lnTo>
                <a:lnTo>
                  <a:pt x="0" y="5826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13" name="Freeform 13"/>
          <p:cNvSpPr/>
          <p:nvPr/>
        </p:nvSpPr>
        <p:spPr>
          <a:xfrm>
            <a:off x="11469548" y="8876383"/>
            <a:ext cx="671876" cy="671876"/>
          </a:xfrm>
          <a:custGeom>
            <a:avLst/>
            <a:gdLst/>
            <a:ahLst/>
            <a:cxnLst/>
            <a:rect l="l" t="t" r="r" b="b"/>
            <a:pathLst>
              <a:path w="671876" h="671876">
                <a:moveTo>
                  <a:pt x="0" y="0"/>
                </a:moveTo>
                <a:lnTo>
                  <a:pt x="671876" y="0"/>
                </a:lnTo>
                <a:lnTo>
                  <a:pt x="671876" y="671877"/>
                </a:lnTo>
                <a:lnTo>
                  <a:pt x="0" y="67187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grpSp>
        <p:nvGrpSpPr>
          <p:cNvPr id="14" name="Group 14"/>
          <p:cNvGrpSpPr/>
          <p:nvPr/>
        </p:nvGrpSpPr>
        <p:grpSpPr>
          <a:xfrm>
            <a:off x="12381533" y="8876383"/>
            <a:ext cx="671876" cy="671876"/>
            <a:chOff x="0" y="0"/>
            <a:chExt cx="812800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EFEFE"/>
            </a:solidFill>
          </p:spPr>
          <p:txBody>
            <a:bodyPr/>
            <a:lstStyle/>
            <a:p>
              <a:endParaRPr lang="en-IE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8176141" y="1483924"/>
            <a:ext cx="9195197" cy="20002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699"/>
              </a:lnSpc>
            </a:pPr>
            <a:r>
              <a:rPr lang="en-US" sz="10499">
                <a:solidFill>
                  <a:srgbClr val="FEFEFE"/>
                </a:solidFill>
                <a:latin typeface="Gotham 2"/>
              </a:rPr>
              <a:t>#BuyDonegal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9783177" y="4193537"/>
            <a:ext cx="13900681" cy="16258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579"/>
              </a:lnSpc>
            </a:pPr>
            <a:r>
              <a:rPr lang="en-US" sz="4699" dirty="0">
                <a:solidFill>
                  <a:srgbClr val="FEFEFE"/>
                </a:solidFill>
                <a:latin typeface="Gotham 3"/>
              </a:rPr>
              <a:t>Nov 24th - Dec 19th 2025</a:t>
            </a:r>
          </a:p>
          <a:p>
            <a:pPr>
              <a:lnSpc>
                <a:spcPts val="6579"/>
              </a:lnSpc>
            </a:pPr>
            <a:r>
              <a:rPr lang="en-US" sz="4699" dirty="0">
                <a:solidFill>
                  <a:srgbClr val="FEFEFE"/>
                </a:solidFill>
                <a:latin typeface="Gotham 3"/>
              </a:rPr>
              <a:t>Visit BuyDonegal.com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2533933" y="9028783"/>
            <a:ext cx="430249" cy="430249"/>
            <a:chOff x="0" y="0"/>
            <a:chExt cx="812800" cy="8128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78478"/>
            </a:solidFill>
          </p:spPr>
          <p:txBody>
            <a:bodyPr/>
            <a:lstStyle/>
            <a:p>
              <a:endParaRPr lang="en-IE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2" name="Freeform 22"/>
          <p:cNvSpPr/>
          <p:nvPr/>
        </p:nvSpPr>
        <p:spPr>
          <a:xfrm>
            <a:off x="12502346" y="8997197"/>
            <a:ext cx="461836" cy="461836"/>
          </a:xfrm>
          <a:custGeom>
            <a:avLst/>
            <a:gdLst/>
            <a:ahLst/>
            <a:cxnLst/>
            <a:rect l="l" t="t" r="r" b="b"/>
            <a:pathLst>
              <a:path w="461836" h="461836">
                <a:moveTo>
                  <a:pt x="0" y="0"/>
                </a:moveTo>
                <a:lnTo>
                  <a:pt x="461836" y="0"/>
                </a:lnTo>
                <a:lnTo>
                  <a:pt x="461836" y="461836"/>
                </a:lnTo>
                <a:lnTo>
                  <a:pt x="0" y="46183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9121588" y="-6724"/>
            <a:ext cx="13020959" cy="10445911"/>
            <a:chOff x="0" y="0"/>
            <a:chExt cx="3429388" cy="275118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429388" cy="2751186"/>
            </a:xfrm>
            <a:custGeom>
              <a:avLst/>
              <a:gdLst/>
              <a:ahLst/>
              <a:cxnLst/>
              <a:rect l="l" t="t" r="r" b="b"/>
              <a:pathLst>
                <a:path w="3429388" h="2751186">
                  <a:moveTo>
                    <a:pt x="0" y="0"/>
                  </a:moveTo>
                  <a:lnTo>
                    <a:pt x="3429388" y="0"/>
                  </a:lnTo>
                  <a:lnTo>
                    <a:pt x="3429388" y="2751186"/>
                  </a:lnTo>
                  <a:lnTo>
                    <a:pt x="0" y="2751186"/>
                  </a:lnTo>
                  <a:close/>
                </a:path>
              </a:pathLst>
            </a:custGeom>
            <a:solidFill>
              <a:srgbClr val="578478"/>
            </a:solidFill>
          </p:spPr>
          <p:txBody>
            <a:bodyPr/>
            <a:lstStyle/>
            <a:p>
              <a:endParaRPr lang="en-I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76200"/>
              <a:ext cx="3429388" cy="28273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7814225" y="1028700"/>
            <a:ext cx="3086100" cy="3086100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78478"/>
            </a:solidFill>
          </p:spPr>
          <p:txBody>
            <a:bodyPr/>
            <a:lstStyle/>
            <a:p>
              <a:endParaRPr lang="en-I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9357275" y="-3612316"/>
            <a:ext cx="6558620" cy="14456709"/>
          </a:xfrm>
          <a:custGeom>
            <a:avLst/>
            <a:gdLst/>
            <a:ahLst/>
            <a:cxnLst/>
            <a:rect l="l" t="t" r="r" b="b"/>
            <a:pathLst>
              <a:path w="6558620" h="14456709">
                <a:moveTo>
                  <a:pt x="0" y="0"/>
                </a:moveTo>
                <a:lnTo>
                  <a:pt x="6558621" y="0"/>
                </a:lnTo>
                <a:lnTo>
                  <a:pt x="6558621" y="14456709"/>
                </a:lnTo>
                <a:lnTo>
                  <a:pt x="0" y="144567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3000"/>
            </a:blip>
            <a:stretch>
              <a:fillRect l="-247323" r="-221303" b="-92188"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9" name="Freeform 9"/>
          <p:cNvSpPr/>
          <p:nvPr/>
        </p:nvSpPr>
        <p:spPr>
          <a:xfrm>
            <a:off x="14960449" y="7708302"/>
            <a:ext cx="3135789" cy="2336162"/>
          </a:xfrm>
          <a:custGeom>
            <a:avLst/>
            <a:gdLst/>
            <a:ahLst/>
            <a:cxnLst/>
            <a:rect l="l" t="t" r="r" b="b"/>
            <a:pathLst>
              <a:path w="3135789" h="2336162">
                <a:moveTo>
                  <a:pt x="0" y="0"/>
                </a:moveTo>
                <a:lnTo>
                  <a:pt x="3135789" y="0"/>
                </a:lnTo>
                <a:lnTo>
                  <a:pt x="3135789" y="2336163"/>
                </a:lnTo>
                <a:lnTo>
                  <a:pt x="0" y="23361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11" name="Freeform 11"/>
          <p:cNvSpPr/>
          <p:nvPr/>
        </p:nvSpPr>
        <p:spPr>
          <a:xfrm>
            <a:off x="9823889" y="8876383"/>
            <a:ext cx="582649" cy="582649"/>
          </a:xfrm>
          <a:custGeom>
            <a:avLst/>
            <a:gdLst/>
            <a:ahLst/>
            <a:cxnLst/>
            <a:rect l="l" t="t" r="r" b="b"/>
            <a:pathLst>
              <a:path w="582649" h="582649">
                <a:moveTo>
                  <a:pt x="0" y="0"/>
                </a:moveTo>
                <a:lnTo>
                  <a:pt x="582649" y="0"/>
                </a:lnTo>
                <a:lnTo>
                  <a:pt x="582649" y="582650"/>
                </a:lnTo>
                <a:lnTo>
                  <a:pt x="0" y="58265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12" name="Freeform 12"/>
          <p:cNvSpPr/>
          <p:nvPr/>
        </p:nvSpPr>
        <p:spPr>
          <a:xfrm>
            <a:off x="10644663" y="8876383"/>
            <a:ext cx="584776" cy="582649"/>
          </a:xfrm>
          <a:custGeom>
            <a:avLst/>
            <a:gdLst/>
            <a:ahLst/>
            <a:cxnLst/>
            <a:rect l="l" t="t" r="r" b="b"/>
            <a:pathLst>
              <a:path w="584776" h="582649">
                <a:moveTo>
                  <a:pt x="0" y="0"/>
                </a:moveTo>
                <a:lnTo>
                  <a:pt x="584776" y="0"/>
                </a:lnTo>
                <a:lnTo>
                  <a:pt x="584776" y="582650"/>
                </a:lnTo>
                <a:lnTo>
                  <a:pt x="0" y="58265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13" name="Freeform 13"/>
          <p:cNvSpPr/>
          <p:nvPr/>
        </p:nvSpPr>
        <p:spPr>
          <a:xfrm>
            <a:off x="11469548" y="8876383"/>
            <a:ext cx="671876" cy="671876"/>
          </a:xfrm>
          <a:custGeom>
            <a:avLst/>
            <a:gdLst/>
            <a:ahLst/>
            <a:cxnLst/>
            <a:rect l="l" t="t" r="r" b="b"/>
            <a:pathLst>
              <a:path w="671876" h="671876">
                <a:moveTo>
                  <a:pt x="0" y="0"/>
                </a:moveTo>
                <a:lnTo>
                  <a:pt x="671876" y="0"/>
                </a:lnTo>
                <a:lnTo>
                  <a:pt x="671876" y="671877"/>
                </a:lnTo>
                <a:lnTo>
                  <a:pt x="0" y="671877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grpSp>
        <p:nvGrpSpPr>
          <p:cNvPr id="14" name="Group 14"/>
          <p:cNvGrpSpPr/>
          <p:nvPr/>
        </p:nvGrpSpPr>
        <p:grpSpPr>
          <a:xfrm>
            <a:off x="12381533" y="8876383"/>
            <a:ext cx="671876" cy="671876"/>
            <a:chOff x="0" y="0"/>
            <a:chExt cx="812800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EFEFE"/>
            </a:solidFill>
          </p:spPr>
          <p:txBody>
            <a:bodyPr/>
            <a:lstStyle/>
            <a:p>
              <a:endParaRPr lang="en-IE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8176141" y="1483924"/>
            <a:ext cx="9195197" cy="20002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699"/>
              </a:lnSpc>
            </a:pPr>
            <a:r>
              <a:rPr lang="en-US" sz="10499">
                <a:solidFill>
                  <a:srgbClr val="FEFEFE"/>
                </a:solidFill>
                <a:latin typeface="Gotham 2"/>
              </a:rPr>
              <a:t>#BuyDonegal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9783177" y="4193537"/>
            <a:ext cx="13900681" cy="16258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579"/>
              </a:lnSpc>
            </a:pPr>
            <a:r>
              <a:rPr lang="en-US" sz="4699" dirty="0">
                <a:solidFill>
                  <a:srgbClr val="FEFEFE"/>
                </a:solidFill>
                <a:latin typeface="Gotham 3"/>
              </a:rPr>
              <a:t>Nov 24th - Dec 19th 2025</a:t>
            </a:r>
          </a:p>
          <a:p>
            <a:pPr>
              <a:lnSpc>
                <a:spcPts val="6579"/>
              </a:lnSpc>
            </a:pPr>
            <a:r>
              <a:rPr lang="en-US" sz="4699" dirty="0">
                <a:solidFill>
                  <a:srgbClr val="FEFEFE"/>
                </a:solidFill>
                <a:latin typeface="Gotham 3"/>
              </a:rPr>
              <a:t>Visit BuyDonegal.com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2533933" y="9028783"/>
            <a:ext cx="430249" cy="430249"/>
            <a:chOff x="0" y="0"/>
            <a:chExt cx="812800" cy="8128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78478"/>
            </a:solidFill>
          </p:spPr>
          <p:txBody>
            <a:bodyPr/>
            <a:lstStyle/>
            <a:p>
              <a:endParaRPr lang="en-IE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2" name="Freeform 22"/>
          <p:cNvSpPr/>
          <p:nvPr/>
        </p:nvSpPr>
        <p:spPr>
          <a:xfrm>
            <a:off x="12502346" y="8997197"/>
            <a:ext cx="461836" cy="461836"/>
          </a:xfrm>
          <a:custGeom>
            <a:avLst/>
            <a:gdLst/>
            <a:ahLst/>
            <a:cxnLst/>
            <a:rect l="l" t="t" r="r" b="b"/>
            <a:pathLst>
              <a:path w="461836" h="461836">
                <a:moveTo>
                  <a:pt x="0" y="0"/>
                </a:moveTo>
                <a:lnTo>
                  <a:pt x="461836" y="0"/>
                </a:lnTo>
                <a:lnTo>
                  <a:pt x="461836" y="461836"/>
                </a:lnTo>
                <a:lnTo>
                  <a:pt x="0" y="46183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90119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49</Words>
  <Application>Microsoft Office PowerPoint</Application>
  <PresentationFormat>Custom</PresentationFormat>
  <Paragraphs>13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Gotham 3</vt:lpstr>
      <vt:lpstr>Arial</vt:lpstr>
      <vt:lpstr>Calibri</vt:lpstr>
      <vt:lpstr>Gotham 2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#BuyDonegal</dc:title>
  <dc:creator>Brendan Wilson</dc:creator>
  <cp:lastModifiedBy>Brendan Wilson</cp:lastModifiedBy>
  <cp:revision>4</cp:revision>
  <dcterms:created xsi:type="dcterms:W3CDTF">2006-08-16T00:00:00Z</dcterms:created>
  <dcterms:modified xsi:type="dcterms:W3CDTF">2025-11-07T09:59:25Z</dcterms:modified>
  <dc:identifier>DAFzBpcAQDw</dc:identifier>
</cp:coreProperties>
</file>