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18288000" cy="10287000"/>
  <p:notesSz cx="6858000" cy="9144000"/>
  <p:embeddedFontLst>
    <p:embeddedFont>
      <p:font typeface="Gotham 2" panose="020B0604020202020204" charset="0"/>
      <p:regular r:id="rId8"/>
    </p:embeddedFont>
    <p:embeddedFont>
      <p:font typeface="Gotham 3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8F8C6-72FC-4574-9B96-6D17904821A6}" type="datetimeFigureOut">
              <a:rPr lang="en-IE" smtClean="0"/>
              <a:t>01/11/2024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58A4F-1352-4156-A5E2-2228BE4919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29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58A4F-1352-4156-A5E2-2228BE4919E0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38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svg"/><Relationship Id="rId4" Type="http://schemas.openxmlformats.org/officeDocument/2006/relationships/image" Target="../media/image13.jpe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09576" y="-366251"/>
            <a:ext cx="9802323" cy="10812162"/>
          </a:xfrm>
          <a:custGeom>
            <a:avLst/>
            <a:gdLst/>
            <a:ahLst/>
            <a:cxnLst/>
            <a:rect l="l" t="t" r="r" b="b"/>
            <a:pathLst>
              <a:path w="9802323" h="10812162">
                <a:moveTo>
                  <a:pt x="0" y="0"/>
                </a:moveTo>
                <a:lnTo>
                  <a:pt x="9802323" y="0"/>
                </a:lnTo>
                <a:lnTo>
                  <a:pt x="9802323" y="10812162"/>
                </a:lnTo>
                <a:lnTo>
                  <a:pt x="0" y="108121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28020" b="-106723"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9357275" y="-366251"/>
            <a:ext cx="13020959" cy="10812162"/>
            <a:chOff x="0" y="0"/>
            <a:chExt cx="3429388" cy="28476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29388" cy="2847648"/>
            </a:xfrm>
            <a:custGeom>
              <a:avLst/>
              <a:gdLst/>
              <a:ahLst/>
              <a:cxnLst/>
              <a:rect l="l" t="t" r="r" b="b"/>
              <a:pathLst>
                <a:path w="3429388" h="2847648">
                  <a:moveTo>
                    <a:pt x="0" y="0"/>
                  </a:moveTo>
                  <a:lnTo>
                    <a:pt x="3429388" y="0"/>
                  </a:lnTo>
                  <a:lnTo>
                    <a:pt x="3429388" y="2847648"/>
                  </a:lnTo>
                  <a:lnTo>
                    <a:pt x="0" y="2847648"/>
                  </a:lnTo>
                  <a:close/>
                </a:path>
              </a:pathLst>
            </a:custGeom>
            <a:solidFill>
              <a:srgbClr val="093E52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3429388" cy="29238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814225" y="1028700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3E52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661360" y="-3612316"/>
            <a:ext cx="8254536" cy="14456709"/>
          </a:xfrm>
          <a:custGeom>
            <a:avLst/>
            <a:gdLst/>
            <a:ahLst/>
            <a:cxnLst/>
            <a:rect l="l" t="t" r="r" b="b"/>
            <a:pathLst>
              <a:path w="8254536" h="14456709">
                <a:moveTo>
                  <a:pt x="0" y="0"/>
                </a:moveTo>
                <a:lnTo>
                  <a:pt x="8254536" y="0"/>
                </a:lnTo>
                <a:lnTo>
                  <a:pt x="8254536" y="14456709"/>
                </a:lnTo>
                <a:lnTo>
                  <a:pt x="0" y="144567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3000"/>
            </a:blip>
            <a:stretch>
              <a:fillRect l="-175964" r="-175836" b="-92188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0" name="Freeform 10"/>
          <p:cNvSpPr/>
          <p:nvPr/>
        </p:nvSpPr>
        <p:spPr>
          <a:xfrm>
            <a:off x="14960449" y="7708302"/>
            <a:ext cx="3135789" cy="2336162"/>
          </a:xfrm>
          <a:custGeom>
            <a:avLst/>
            <a:gdLst/>
            <a:ahLst/>
            <a:cxnLst/>
            <a:rect l="l" t="t" r="r" b="b"/>
            <a:pathLst>
              <a:path w="3135789" h="2336162">
                <a:moveTo>
                  <a:pt x="0" y="0"/>
                </a:moveTo>
                <a:lnTo>
                  <a:pt x="3135789" y="0"/>
                </a:lnTo>
                <a:lnTo>
                  <a:pt x="3135789" y="2336163"/>
                </a:lnTo>
                <a:lnTo>
                  <a:pt x="0" y="2336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1" name="Freeform 11"/>
          <p:cNvSpPr/>
          <p:nvPr/>
        </p:nvSpPr>
        <p:spPr>
          <a:xfrm>
            <a:off x="9823889" y="8876383"/>
            <a:ext cx="582649" cy="582649"/>
          </a:xfrm>
          <a:custGeom>
            <a:avLst/>
            <a:gdLst/>
            <a:ahLst/>
            <a:cxnLst/>
            <a:rect l="l" t="t" r="r" b="b"/>
            <a:pathLst>
              <a:path w="582649" h="582649">
                <a:moveTo>
                  <a:pt x="0" y="0"/>
                </a:moveTo>
                <a:lnTo>
                  <a:pt x="582649" y="0"/>
                </a:lnTo>
                <a:lnTo>
                  <a:pt x="582649" y="582650"/>
                </a:lnTo>
                <a:lnTo>
                  <a:pt x="0" y="5826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2" name="Freeform 12"/>
          <p:cNvSpPr/>
          <p:nvPr/>
        </p:nvSpPr>
        <p:spPr>
          <a:xfrm>
            <a:off x="10644663" y="8876383"/>
            <a:ext cx="584776" cy="582649"/>
          </a:xfrm>
          <a:custGeom>
            <a:avLst/>
            <a:gdLst/>
            <a:ahLst/>
            <a:cxnLst/>
            <a:rect l="l" t="t" r="r" b="b"/>
            <a:pathLst>
              <a:path w="584776" h="582649">
                <a:moveTo>
                  <a:pt x="0" y="0"/>
                </a:moveTo>
                <a:lnTo>
                  <a:pt x="584776" y="0"/>
                </a:lnTo>
                <a:lnTo>
                  <a:pt x="584776" y="582650"/>
                </a:lnTo>
                <a:lnTo>
                  <a:pt x="0" y="5826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3" name="Freeform 13"/>
          <p:cNvSpPr/>
          <p:nvPr/>
        </p:nvSpPr>
        <p:spPr>
          <a:xfrm>
            <a:off x="11469548" y="8876383"/>
            <a:ext cx="671876" cy="671876"/>
          </a:xfrm>
          <a:custGeom>
            <a:avLst/>
            <a:gdLst/>
            <a:ahLst/>
            <a:cxnLst/>
            <a:rect l="l" t="t" r="r" b="b"/>
            <a:pathLst>
              <a:path w="671876" h="671876">
                <a:moveTo>
                  <a:pt x="0" y="0"/>
                </a:moveTo>
                <a:lnTo>
                  <a:pt x="671876" y="0"/>
                </a:lnTo>
                <a:lnTo>
                  <a:pt x="671876" y="671877"/>
                </a:lnTo>
                <a:lnTo>
                  <a:pt x="0" y="6718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14" name="Group 14"/>
          <p:cNvGrpSpPr/>
          <p:nvPr/>
        </p:nvGrpSpPr>
        <p:grpSpPr>
          <a:xfrm>
            <a:off x="12381533" y="8876383"/>
            <a:ext cx="671876" cy="67187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533933" y="9028783"/>
            <a:ext cx="430249" cy="43024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3E52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2502346" y="8997197"/>
            <a:ext cx="461836" cy="461836"/>
          </a:xfrm>
          <a:custGeom>
            <a:avLst/>
            <a:gdLst/>
            <a:ahLst/>
            <a:cxnLst/>
            <a:rect l="l" t="t" r="r" b="b"/>
            <a:pathLst>
              <a:path w="461836" h="461836">
                <a:moveTo>
                  <a:pt x="0" y="0"/>
                </a:moveTo>
                <a:lnTo>
                  <a:pt x="461836" y="0"/>
                </a:lnTo>
                <a:lnTo>
                  <a:pt x="461836" y="461836"/>
                </a:lnTo>
                <a:lnTo>
                  <a:pt x="0" y="4618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21" name="TextBox 21"/>
          <p:cNvSpPr txBox="1"/>
          <p:nvPr/>
        </p:nvSpPr>
        <p:spPr>
          <a:xfrm>
            <a:off x="8176141" y="1483924"/>
            <a:ext cx="9195197" cy="2000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9"/>
              </a:lnSpc>
            </a:pPr>
            <a:r>
              <a:rPr lang="en-US" sz="10499">
                <a:solidFill>
                  <a:srgbClr val="FEFEFE"/>
                </a:solidFill>
                <a:latin typeface="Gotham 2"/>
              </a:rPr>
              <a:t>#BuyDonegal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783177" y="4193537"/>
            <a:ext cx="13900681" cy="16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9"/>
              </a:lnSpc>
            </a:pPr>
            <a:r>
              <a:rPr lang="en-US" sz="4699" dirty="0">
                <a:solidFill>
                  <a:srgbClr val="FEFEFE"/>
                </a:solidFill>
                <a:latin typeface="Gotham 3"/>
              </a:rPr>
              <a:t>Nov 25th - Dec 20th 2024</a:t>
            </a:r>
          </a:p>
          <a:p>
            <a:pPr>
              <a:lnSpc>
                <a:spcPts val="6579"/>
              </a:lnSpc>
            </a:pPr>
            <a:r>
              <a:rPr lang="en-US" sz="4699" dirty="0">
                <a:solidFill>
                  <a:srgbClr val="FEFEFE"/>
                </a:solidFill>
                <a:latin typeface="Gotham 3"/>
              </a:rPr>
              <a:t>Visit BuyDonegal.com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57447" y="-353069"/>
            <a:ext cx="13020959" cy="10812162"/>
            <a:chOff x="0" y="0"/>
            <a:chExt cx="3429388" cy="28476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9388" cy="2847648"/>
            </a:xfrm>
            <a:custGeom>
              <a:avLst/>
              <a:gdLst/>
              <a:ahLst/>
              <a:cxnLst/>
              <a:rect l="l" t="t" r="r" b="b"/>
              <a:pathLst>
                <a:path w="3429388" h="2847648">
                  <a:moveTo>
                    <a:pt x="0" y="0"/>
                  </a:moveTo>
                  <a:lnTo>
                    <a:pt x="3429388" y="0"/>
                  </a:lnTo>
                  <a:lnTo>
                    <a:pt x="3429388" y="2847648"/>
                  </a:lnTo>
                  <a:lnTo>
                    <a:pt x="0" y="2847648"/>
                  </a:lnTo>
                  <a:close/>
                </a:path>
              </a:pathLst>
            </a:custGeom>
            <a:solidFill>
              <a:srgbClr val="093E52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3429388" cy="29238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14225" y="102870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3E52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7661360" y="-3612316"/>
            <a:ext cx="8254536" cy="14456709"/>
          </a:xfrm>
          <a:custGeom>
            <a:avLst/>
            <a:gdLst/>
            <a:ahLst/>
            <a:cxnLst/>
            <a:rect l="l" t="t" r="r" b="b"/>
            <a:pathLst>
              <a:path w="8254536" h="14456709">
                <a:moveTo>
                  <a:pt x="0" y="0"/>
                </a:moveTo>
                <a:lnTo>
                  <a:pt x="8254536" y="0"/>
                </a:lnTo>
                <a:lnTo>
                  <a:pt x="8254536" y="14456709"/>
                </a:lnTo>
                <a:lnTo>
                  <a:pt x="0" y="144567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3000"/>
            </a:blip>
            <a:stretch>
              <a:fillRect l="-175964" r="-175836" b="-92188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Freeform 9"/>
          <p:cNvSpPr/>
          <p:nvPr/>
        </p:nvSpPr>
        <p:spPr>
          <a:xfrm>
            <a:off x="14960449" y="7708302"/>
            <a:ext cx="3135789" cy="2336162"/>
          </a:xfrm>
          <a:custGeom>
            <a:avLst/>
            <a:gdLst/>
            <a:ahLst/>
            <a:cxnLst/>
            <a:rect l="l" t="t" r="r" b="b"/>
            <a:pathLst>
              <a:path w="3135789" h="2336162">
                <a:moveTo>
                  <a:pt x="0" y="0"/>
                </a:moveTo>
                <a:lnTo>
                  <a:pt x="3135789" y="0"/>
                </a:lnTo>
                <a:lnTo>
                  <a:pt x="3135789" y="2336163"/>
                </a:lnTo>
                <a:lnTo>
                  <a:pt x="0" y="2336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0" name="Freeform 10"/>
          <p:cNvSpPr/>
          <p:nvPr/>
        </p:nvSpPr>
        <p:spPr>
          <a:xfrm>
            <a:off x="9823889" y="8876383"/>
            <a:ext cx="582649" cy="582649"/>
          </a:xfrm>
          <a:custGeom>
            <a:avLst/>
            <a:gdLst/>
            <a:ahLst/>
            <a:cxnLst/>
            <a:rect l="l" t="t" r="r" b="b"/>
            <a:pathLst>
              <a:path w="582649" h="582649">
                <a:moveTo>
                  <a:pt x="0" y="0"/>
                </a:moveTo>
                <a:lnTo>
                  <a:pt x="582649" y="0"/>
                </a:lnTo>
                <a:lnTo>
                  <a:pt x="582649" y="582650"/>
                </a:lnTo>
                <a:lnTo>
                  <a:pt x="0" y="5826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1" name="Freeform 11"/>
          <p:cNvSpPr/>
          <p:nvPr/>
        </p:nvSpPr>
        <p:spPr>
          <a:xfrm>
            <a:off x="10644663" y="8876383"/>
            <a:ext cx="584776" cy="582649"/>
          </a:xfrm>
          <a:custGeom>
            <a:avLst/>
            <a:gdLst/>
            <a:ahLst/>
            <a:cxnLst/>
            <a:rect l="l" t="t" r="r" b="b"/>
            <a:pathLst>
              <a:path w="584776" h="582649">
                <a:moveTo>
                  <a:pt x="0" y="0"/>
                </a:moveTo>
                <a:lnTo>
                  <a:pt x="584776" y="0"/>
                </a:lnTo>
                <a:lnTo>
                  <a:pt x="584776" y="582650"/>
                </a:lnTo>
                <a:lnTo>
                  <a:pt x="0" y="5826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2" name="Freeform 12"/>
          <p:cNvSpPr/>
          <p:nvPr/>
        </p:nvSpPr>
        <p:spPr>
          <a:xfrm>
            <a:off x="11469548" y="8876383"/>
            <a:ext cx="671876" cy="671876"/>
          </a:xfrm>
          <a:custGeom>
            <a:avLst/>
            <a:gdLst/>
            <a:ahLst/>
            <a:cxnLst/>
            <a:rect l="l" t="t" r="r" b="b"/>
            <a:pathLst>
              <a:path w="671876" h="671876">
                <a:moveTo>
                  <a:pt x="0" y="0"/>
                </a:moveTo>
                <a:lnTo>
                  <a:pt x="671876" y="0"/>
                </a:lnTo>
                <a:lnTo>
                  <a:pt x="671876" y="671877"/>
                </a:lnTo>
                <a:lnTo>
                  <a:pt x="0" y="6718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13" name="Group 13"/>
          <p:cNvGrpSpPr/>
          <p:nvPr/>
        </p:nvGrpSpPr>
        <p:grpSpPr>
          <a:xfrm>
            <a:off x="12381533" y="8876383"/>
            <a:ext cx="671876" cy="67187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176141" y="1483924"/>
            <a:ext cx="9195197" cy="2000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9"/>
              </a:lnSpc>
            </a:pPr>
            <a:r>
              <a:rPr lang="en-US" sz="10499">
                <a:solidFill>
                  <a:srgbClr val="FEFEFE"/>
                </a:solidFill>
                <a:latin typeface="Gotham 2"/>
              </a:rPr>
              <a:t>#BuyDonegal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783177" y="4193537"/>
            <a:ext cx="13900681" cy="16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9"/>
              </a:lnSpc>
            </a:pPr>
            <a:r>
              <a:rPr lang="en-US" sz="4699" dirty="0">
                <a:solidFill>
                  <a:srgbClr val="FEFEFE"/>
                </a:solidFill>
                <a:latin typeface="Gotham 3"/>
              </a:rPr>
              <a:t>Nov 25th - Dec 20th 2024</a:t>
            </a:r>
          </a:p>
          <a:p>
            <a:pPr>
              <a:lnSpc>
                <a:spcPts val="6579"/>
              </a:lnSpc>
            </a:pPr>
            <a:r>
              <a:rPr lang="en-US" sz="4699" dirty="0">
                <a:solidFill>
                  <a:srgbClr val="FEFEFE"/>
                </a:solidFill>
                <a:latin typeface="Gotham 3"/>
              </a:rPr>
              <a:t>Visit BuyDonegal.com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2533933" y="9028783"/>
            <a:ext cx="430249" cy="430249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3E52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2502346" y="8997197"/>
            <a:ext cx="461836" cy="461836"/>
          </a:xfrm>
          <a:custGeom>
            <a:avLst/>
            <a:gdLst/>
            <a:ahLst/>
            <a:cxnLst/>
            <a:rect l="l" t="t" r="r" b="b"/>
            <a:pathLst>
              <a:path w="461836" h="461836">
                <a:moveTo>
                  <a:pt x="0" y="0"/>
                </a:moveTo>
                <a:lnTo>
                  <a:pt x="461836" y="0"/>
                </a:lnTo>
                <a:lnTo>
                  <a:pt x="461836" y="461836"/>
                </a:lnTo>
                <a:lnTo>
                  <a:pt x="0" y="4618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4625" y="6068585"/>
            <a:ext cx="4218415" cy="4218415"/>
          </a:xfrm>
          <a:custGeom>
            <a:avLst/>
            <a:gdLst/>
            <a:ahLst/>
            <a:cxnLst/>
            <a:rect l="l" t="t" r="r" b="b"/>
            <a:pathLst>
              <a:path w="4218415" h="4218415">
                <a:moveTo>
                  <a:pt x="0" y="0"/>
                </a:moveTo>
                <a:lnTo>
                  <a:pt x="4218415" y="0"/>
                </a:lnTo>
                <a:lnTo>
                  <a:pt x="4218415" y="4218415"/>
                </a:lnTo>
                <a:lnTo>
                  <a:pt x="0" y="42184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Freeform 3"/>
          <p:cNvSpPr/>
          <p:nvPr/>
        </p:nvSpPr>
        <p:spPr>
          <a:xfrm>
            <a:off x="3993058" y="6068585"/>
            <a:ext cx="6343481" cy="4218415"/>
          </a:xfrm>
          <a:custGeom>
            <a:avLst/>
            <a:gdLst/>
            <a:ahLst/>
            <a:cxnLst/>
            <a:rect l="l" t="t" r="r" b="b"/>
            <a:pathLst>
              <a:path w="6343481" h="4218415">
                <a:moveTo>
                  <a:pt x="0" y="0"/>
                </a:moveTo>
                <a:lnTo>
                  <a:pt x="6343482" y="0"/>
                </a:lnTo>
                <a:lnTo>
                  <a:pt x="6343482" y="4218415"/>
                </a:lnTo>
                <a:lnTo>
                  <a:pt x="0" y="4218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/>
          <p:cNvSpPr/>
          <p:nvPr/>
        </p:nvSpPr>
        <p:spPr>
          <a:xfrm>
            <a:off x="0" y="11214"/>
            <a:ext cx="9783177" cy="6132106"/>
          </a:xfrm>
          <a:custGeom>
            <a:avLst/>
            <a:gdLst/>
            <a:ahLst/>
            <a:cxnLst/>
            <a:rect l="l" t="t" r="r" b="b"/>
            <a:pathLst>
              <a:path w="9783177" h="6132106">
                <a:moveTo>
                  <a:pt x="0" y="0"/>
                </a:moveTo>
                <a:lnTo>
                  <a:pt x="9783177" y="0"/>
                </a:lnTo>
                <a:lnTo>
                  <a:pt x="9783177" y="6132106"/>
                </a:lnTo>
                <a:lnTo>
                  <a:pt x="0" y="61321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827" b="-9827"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5" name="Group 5"/>
          <p:cNvGrpSpPr/>
          <p:nvPr/>
        </p:nvGrpSpPr>
        <p:grpSpPr>
          <a:xfrm>
            <a:off x="9357275" y="-366251"/>
            <a:ext cx="13020959" cy="10812162"/>
            <a:chOff x="0" y="0"/>
            <a:chExt cx="3429388" cy="28476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29388" cy="2847648"/>
            </a:xfrm>
            <a:custGeom>
              <a:avLst/>
              <a:gdLst/>
              <a:ahLst/>
              <a:cxnLst/>
              <a:rect l="l" t="t" r="r" b="b"/>
              <a:pathLst>
                <a:path w="3429388" h="2847648">
                  <a:moveTo>
                    <a:pt x="0" y="0"/>
                  </a:moveTo>
                  <a:lnTo>
                    <a:pt x="3429388" y="0"/>
                  </a:lnTo>
                  <a:lnTo>
                    <a:pt x="3429388" y="2847648"/>
                  </a:lnTo>
                  <a:lnTo>
                    <a:pt x="0" y="2847648"/>
                  </a:lnTo>
                  <a:close/>
                </a:path>
              </a:pathLst>
            </a:custGeom>
            <a:solidFill>
              <a:srgbClr val="093E52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3429388" cy="29238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814225" y="102870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3E52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7661360" y="-3612316"/>
            <a:ext cx="8254536" cy="14456709"/>
          </a:xfrm>
          <a:custGeom>
            <a:avLst/>
            <a:gdLst/>
            <a:ahLst/>
            <a:cxnLst/>
            <a:rect l="l" t="t" r="r" b="b"/>
            <a:pathLst>
              <a:path w="8254536" h="14456709">
                <a:moveTo>
                  <a:pt x="0" y="0"/>
                </a:moveTo>
                <a:lnTo>
                  <a:pt x="8254536" y="0"/>
                </a:lnTo>
                <a:lnTo>
                  <a:pt x="8254536" y="14456709"/>
                </a:lnTo>
                <a:lnTo>
                  <a:pt x="0" y="144567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3000"/>
            </a:blip>
            <a:stretch>
              <a:fillRect l="-175964" r="-175836" b="-92188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2" name="Freeform 12"/>
          <p:cNvSpPr/>
          <p:nvPr/>
        </p:nvSpPr>
        <p:spPr>
          <a:xfrm>
            <a:off x="14960449" y="7708302"/>
            <a:ext cx="3135789" cy="2336162"/>
          </a:xfrm>
          <a:custGeom>
            <a:avLst/>
            <a:gdLst/>
            <a:ahLst/>
            <a:cxnLst/>
            <a:rect l="l" t="t" r="r" b="b"/>
            <a:pathLst>
              <a:path w="3135789" h="2336162">
                <a:moveTo>
                  <a:pt x="0" y="0"/>
                </a:moveTo>
                <a:lnTo>
                  <a:pt x="3135789" y="0"/>
                </a:lnTo>
                <a:lnTo>
                  <a:pt x="3135789" y="2336163"/>
                </a:lnTo>
                <a:lnTo>
                  <a:pt x="0" y="23361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3" name="Freeform 13"/>
          <p:cNvSpPr/>
          <p:nvPr/>
        </p:nvSpPr>
        <p:spPr>
          <a:xfrm>
            <a:off x="-783764" y="-458980"/>
            <a:ext cx="6411935" cy="7072495"/>
          </a:xfrm>
          <a:custGeom>
            <a:avLst/>
            <a:gdLst/>
            <a:ahLst/>
            <a:cxnLst/>
            <a:rect l="l" t="t" r="r" b="b"/>
            <a:pathLst>
              <a:path w="6411935" h="7072495">
                <a:moveTo>
                  <a:pt x="0" y="0"/>
                </a:moveTo>
                <a:lnTo>
                  <a:pt x="6411935" y="0"/>
                </a:lnTo>
                <a:lnTo>
                  <a:pt x="6411935" y="7072495"/>
                </a:lnTo>
                <a:lnTo>
                  <a:pt x="0" y="70724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9000"/>
            </a:blip>
            <a:stretch>
              <a:fillRect r="-128020" b="-106723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4" name="Freeform 14"/>
          <p:cNvSpPr/>
          <p:nvPr/>
        </p:nvSpPr>
        <p:spPr>
          <a:xfrm>
            <a:off x="9823889" y="8876383"/>
            <a:ext cx="582649" cy="582649"/>
          </a:xfrm>
          <a:custGeom>
            <a:avLst/>
            <a:gdLst/>
            <a:ahLst/>
            <a:cxnLst/>
            <a:rect l="l" t="t" r="r" b="b"/>
            <a:pathLst>
              <a:path w="582649" h="582649">
                <a:moveTo>
                  <a:pt x="0" y="0"/>
                </a:moveTo>
                <a:lnTo>
                  <a:pt x="582649" y="0"/>
                </a:lnTo>
                <a:lnTo>
                  <a:pt x="582649" y="582650"/>
                </a:lnTo>
                <a:lnTo>
                  <a:pt x="0" y="5826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5" name="Freeform 15"/>
          <p:cNvSpPr/>
          <p:nvPr/>
        </p:nvSpPr>
        <p:spPr>
          <a:xfrm>
            <a:off x="10644663" y="8876383"/>
            <a:ext cx="584776" cy="582649"/>
          </a:xfrm>
          <a:custGeom>
            <a:avLst/>
            <a:gdLst/>
            <a:ahLst/>
            <a:cxnLst/>
            <a:rect l="l" t="t" r="r" b="b"/>
            <a:pathLst>
              <a:path w="584776" h="582649">
                <a:moveTo>
                  <a:pt x="0" y="0"/>
                </a:moveTo>
                <a:lnTo>
                  <a:pt x="584776" y="0"/>
                </a:lnTo>
                <a:lnTo>
                  <a:pt x="584776" y="582650"/>
                </a:lnTo>
                <a:lnTo>
                  <a:pt x="0" y="5826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6" name="Freeform 16"/>
          <p:cNvSpPr/>
          <p:nvPr/>
        </p:nvSpPr>
        <p:spPr>
          <a:xfrm>
            <a:off x="11469548" y="8876383"/>
            <a:ext cx="671876" cy="671876"/>
          </a:xfrm>
          <a:custGeom>
            <a:avLst/>
            <a:gdLst/>
            <a:ahLst/>
            <a:cxnLst/>
            <a:rect l="l" t="t" r="r" b="b"/>
            <a:pathLst>
              <a:path w="671876" h="671876">
                <a:moveTo>
                  <a:pt x="0" y="0"/>
                </a:moveTo>
                <a:lnTo>
                  <a:pt x="671876" y="0"/>
                </a:lnTo>
                <a:lnTo>
                  <a:pt x="671876" y="671877"/>
                </a:lnTo>
                <a:lnTo>
                  <a:pt x="0" y="67187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17" name="Group 17"/>
          <p:cNvGrpSpPr/>
          <p:nvPr/>
        </p:nvGrpSpPr>
        <p:grpSpPr>
          <a:xfrm>
            <a:off x="12381533" y="8876383"/>
            <a:ext cx="671876" cy="67187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533933" y="9028783"/>
            <a:ext cx="430249" cy="430249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3E52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2502346" y="8997197"/>
            <a:ext cx="461836" cy="461836"/>
          </a:xfrm>
          <a:custGeom>
            <a:avLst/>
            <a:gdLst/>
            <a:ahLst/>
            <a:cxnLst/>
            <a:rect l="l" t="t" r="r" b="b"/>
            <a:pathLst>
              <a:path w="461836" h="461836">
                <a:moveTo>
                  <a:pt x="0" y="0"/>
                </a:moveTo>
                <a:lnTo>
                  <a:pt x="461836" y="0"/>
                </a:lnTo>
                <a:lnTo>
                  <a:pt x="461836" y="461836"/>
                </a:lnTo>
                <a:lnTo>
                  <a:pt x="0" y="46183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24" name="TextBox 24"/>
          <p:cNvSpPr txBox="1"/>
          <p:nvPr/>
        </p:nvSpPr>
        <p:spPr>
          <a:xfrm>
            <a:off x="8176141" y="1483924"/>
            <a:ext cx="9195197" cy="2000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9"/>
              </a:lnSpc>
            </a:pPr>
            <a:r>
              <a:rPr lang="en-US" sz="10499">
                <a:solidFill>
                  <a:srgbClr val="FEFEFE"/>
                </a:solidFill>
                <a:latin typeface="Gotham 2"/>
              </a:rPr>
              <a:t>#BuyDonegal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783177" y="4193537"/>
            <a:ext cx="13900681" cy="16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9"/>
              </a:lnSpc>
            </a:pPr>
            <a:r>
              <a:rPr lang="en-US" sz="4699" dirty="0">
                <a:solidFill>
                  <a:srgbClr val="FEFEFE"/>
                </a:solidFill>
                <a:latin typeface="Gotham 3"/>
              </a:rPr>
              <a:t>Nov 25th - Dec 20th 2024</a:t>
            </a:r>
          </a:p>
          <a:p>
            <a:pPr>
              <a:lnSpc>
                <a:spcPts val="6579"/>
              </a:lnSpc>
            </a:pPr>
            <a:r>
              <a:rPr lang="en-US" sz="4699" dirty="0">
                <a:solidFill>
                  <a:srgbClr val="FEFEFE"/>
                </a:solidFill>
                <a:latin typeface="Gotham 3"/>
              </a:rPr>
              <a:t>Visit BuyDonegal.com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21588" y="-6724"/>
            <a:ext cx="13020959" cy="10445911"/>
            <a:chOff x="0" y="0"/>
            <a:chExt cx="3429388" cy="27511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9388" cy="2751186"/>
            </a:xfrm>
            <a:custGeom>
              <a:avLst/>
              <a:gdLst/>
              <a:ahLst/>
              <a:cxnLst/>
              <a:rect l="l" t="t" r="r" b="b"/>
              <a:pathLst>
                <a:path w="3429388" h="2751186">
                  <a:moveTo>
                    <a:pt x="0" y="0"/>
                  </a:moveTo>
                  <a:lnTo>
                    <a:pt x="3429388" y="0"/>
                  </a:lnTo>
                  <a:lnTo>
                    <a:pt x="3429388" y="2751186"/>
                  </a:lnTo>
                  <a:lnTo>
                    <a:pt x="0" y="2751186"/>
                  </a:lnTo>
                  <a:close/>
                </a:path>
              </a:pathLst>
            </a:custGeom>
            <a:solidFill>
              <a:srgbClr val="578478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3429388" cy="28273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14225" y="102870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8478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357275" y="-3612316"/>
            <a:ext cx="6558620" cy="14456709"/>
          </a:xfrm>
          <a:custGeom>
            <a:avLst/>
            <a:gdLst/>
            <a:ahLst/>
            <a:cxnLst/>
            <a:rect l="l" t="t" r="r" b="b"/>
            <a:pathLst>
              <a:path w="6558620" h="14456709">
                <a:moveTo>
                  <a:pt x="0" y="0"/>
                </a:moveTo>
                <a:lnTo>
                  <a:pt x="6558621" y="0"/>
                </a:lnTo>
                <a:lnTo>
                  <a:pt x="6558621" y="14456709"/>
                </a:lnTo>
                <a:lnTo>
                  <a:pt x="0" y="14456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</a:blip>
            <a:stretch>
              <a:fillRect l="-247323" r="-221303" b="-92188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Freeform 9"/>
          <p:cNvSpPr/>
          <p:nvPr/>
        </p:nvSpPr>
        <p:spPr>
          <a:xfrm>
            <a:off x="14960449" y="7708302"/>
            <a:ext cx="3135789" cy="2336162"/>
          </a:xfrm>
          <a:custGeom>
            <a:avLst/>
            <a:gdLst/>
            <a:ahLst/>
            <a:cxnLst/>
            <a:rect l="l" t="t" r="r" b="b"/>
            <a:pathLst>
              <a:path w="3135789" h="2336162">
                <a:moveTo>
                  <a:pt x="0" y="0"/>
                </a:moveTo>
                <a:lnTo>
                  <a:pt x="3135789" y="0"/>
                </a:lnTo>
                <a:lnTo>
                  <a:pt x="3135789" y="2336163"/>
                </a:lnTo>
                <a:lnTo>
                  <a:pt x="0" y="23361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0" name="Freeform 10"/>
          <p:cNvSpPr/>
          <p:nvPr/>
        </p:nvSpPr>
        <p:spPr>
          <a:xfrm>
            <a:off x="-1109576" y="-366251"/>
            <a:ext cx="9285716" cy="10812162"/>
          </a:xfrm>
          <a:custGeom>
            <a:avLst/>
            <a:gdLst/>
            <a:ahLst/>
            <a:cxnLst/>
            <a:rect l="l" t="t" r="r" b="b"/>
            <a:pathLst>
              <a:path w="9285716" h="10812162">
                <a:moveTo>
                  <a:pt x="0" y="0"/>
                </a:moveTo>
                <a:lnTo>
                  <a:pt x="9285717" y="0"/>
                </a:lnTo>
                <a:lnTo>
                  <a:pt x="9285717" y="10812162"/>
                </a:lnTo>
                <a:lnTo>
                  <a:pt x="0" y="108121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40706" b="-106723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1" name="Freeform 11"/>
          <p:cNvSpPr/>
          <p:nvPr/>
        </p:nvSpPr>
        <p:spPr>
          <a:xfrm>
            <a:off x="9823889" y="8876383"/>
            <a:ext cx="582649" cy="582649"/>
          </a:xfrm>
          <a:custGeom>
            <a:avLst/>
            <a:gdLst/>
            <a:ahLst/>
            <a:cxnLst/>
            <a:rect l="l" t="t" r="r" b="b"/>
            <a:pathLst>
              <a:path w="582649" h="582649">
                <a:moveTo>
                  <a:pt x="0" y="0"/>
                </a:moveTo>
                <a:lnTo>
                  <a:pt x="582649" y="0"/>
                </a:lnTo>
                <a:lnTo>
                  <a:pt x="582649" y="582650"/>
                </a:lnTo>
                <a:lnTo>
                  <a:pt x="0" y="5826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2" name="Freeform 12"/>
          <p:cNvSpPr/>
          <p:nvPr/>
        </p:nvSpPr>
        <p:spPr>
          <a:xfrm>
            <a:off x="10644663" y="8876383"/>
            <a:ext cx="584776" cy="582649"/>
          </a:xfrm>
          <a:custGeom>
            <a:avLst/>
            <a:gdLst/>
            <a:ahLst/>
            <a:cxnLst/>
            <a:rect l="l" t="t" r="r" b="b"/>
            <a:pathLst>
              <a:path w="584776" h="582649">
                <a:moveTo>
                  <a:pt x="0" y="0"/>
                </a:moveTo>
                <a:lnTo>
                  <a:pt x="584776" y="0"/>
                </a:lnTo>
                <a:lnTo>
                  <a:pt x="584776" y="582650"/>
                </a:lnTo>
                <a:lnTo>
                  <a:pt x="0" y="5826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3" name="Freeform 13"/>
          <p:cNvSpPr/>
          <p:nvPr/>
        </p:nvSpPr>
        <p:spPr>
          <a:xfrm>
            <a:off x="11469548" y="8876383"/>
            <a:ext cx="671876" cy="671876"/>
          </a:xfrm>
          <a:custGeom>
            <a:avLst/>
            <a:gdLst/>
            <a:ahLst/>
            <a:cxnLst/>
            <a:rect l="l" t="t" r="r" b="b"/>
            <a:pathLst>
              <a:path w="671876" h="671876">
                <a:moveTo>
                  <a:pt x="0" y="0"/>
                </a:moveTo>
                <a:lnTo>
                  <a:pt x="671876" y="0"/>
                </a:lnTo>
                <a:lnTo>
                  <a:pt x="671876" y="671877"/>
                </a:lnTo>
                <a:lnTo>
                  <a:pt x="0" y="6718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14" name="Group 14"/>
          <p:cNvGrpSpPr/>
          <p:nvPr/>
        </p:nvGrpSpPr>
        <p:grpSpPr>
          <a:xfrm>
            <a:off x="12381533" y="8876383"/>
            <a:ext cx="671876" cy="67187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176141" y="1483924"/>
            <a:ext cx="9195197" cy="2000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9"/>
              </a:lnSpc>
            </a:pPr>
            <a:r>
              <a:rPr lang="en-US" sz="10499">
                <a:solidFill>
                  <a:srgbClr val="FEFEFE"/>
                </a:solidFill>
                <a:latin typeface="Gotham 2"/>
              </a:rPr>
              <a:t>#BuyDonegal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83177" y="4193537"/>
            <a:ext cx="13900681" cy="16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9"/>
              </a:lnSpc>
            </a:pPr>
            <a:r>
              <a:rPr lang="en-US" sz="4699" dirty="0">
                <a:solidFill>
                  <a:srgbClr val="FEFEFE"/>
                </a:solidFill>
                <a:latin typeface="Gotham 3"/>
              </a:rPr>
              <a:t>Nov 25th - Dec 20th 2024</a:t>
            </a:r>
          </a:p>
          <a:p>
            <a:pPr>
              <a:lnSpc>
                <a:spcPts val="6579"/>
              </a:lnSpc>
            </a:pPr>
            <a:r>
              <a:rPr lang="en-US" sz="4699" dirty="0">
                <a:solidFill>
                  <a:srgbClr val="FEFEFE"/>
                </a:solidFill>
                <a:latin typeface="Gotham 3"/>
              </a:rPr>
              <a:t>Visit BuyDonegal.com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2533933" y="9028783"/>
            <a:ext cx="430249" cy="430249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8478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2502346" y="8997197"/>
            <a:ext cx="461836" cy="461836"/>
          </a:xfrm>
          <a:custGeom>
            <a:avLst/>
            <a:gdLst/>
            <a:ahLst/>
            <a:cxnLst/>
            <a:rect l="l" t="t" r="r" b="b"/>
            <a:pathLst>
              <a:path w="461836" h="461836">
                <a:moveTo>
                  <a:pt x="0" y="0"/>
                </a:moveTo>
                <a:lnTo>
                  <a:pt x="461836" y="0"/>
                </a:lnTo>
                <a:lnTo>
                  <a:pt x="461836" y="461836"/>
                </a:lnTo>
                <a:lnTo>
                  <a:pt x="0" y="4618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21588" y="-6724"/>
            <a:ext cx="13020959" cy="10445911"/>
            <a:chOff x="0" y="0"/>
            <a:chExt cx="3429388" cy="27511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9388" cy="2751186"/>
            </a:xfrm>
            <a:custGeom>
              <a:avLst/>
              <a:gdLst/>
              <a:ahLst/>
              <a:cxnLst/>
              <a:rect l="l" t="t" r="r" b="b"/>
              <a:pathLst>
                <a:path w="3429388" h="2751186">
                  <a:moveTo>
                    <a:pt x="0" y="0"/>
                  </a:moveTo>
                  <a:lnTo>
                    <a:pt x="3429388" y="0"/>
                  </a:lnTo>
                  <a:lnTo>
                    <a:pt x="3429388" y="2751186"/>
                  </a:lnTo>
                  <a:lnTo>
                    <a:pt x="0" y="2751186"/>
                  </a:lnTo>
                  <a:close/>
                </a:path>
              </a:pathLst>
            </a:custGeom>
            <a:solidFill>
              <a:srgbClr val="578478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3429388" cy="28273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14225" y="102870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8478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357275" y="-3612316"/>
            <a:ext cx="6558620" cy="14456709"/>
          </a:xfrm>
          <a:custGeom>
            <a:avLst/>
            <a:gdLst/>
            <a:ahLst/>
            <a:cxnLst/>
            <a:rect l="l" t="t" r="r" b="b"/>
            <a:pathLst>
              <a:path w="6558620" h="14456709">
                <a:moveTo>
                  <a:pt x="0" y="0"/>
                </a:moveTo>
                <a:lnTo>
                  <a:pt x="6558621" y="0"/>
                </a:lnTo>
                <a:lnTo>
                  <a:pt x="6558621" y="14456709"/>
                </a:lnTo>
                <a:lnTo>
                  <a:pt x="0" y="14456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</a:blip>
            <a:stretch>
              <a:fillRect l="-247323" r="-221303" b="-92188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Freeform 9"/>
          <p:cNvSpPr/>
          <p:nvPr/>
        </p:nvSpPr>
        <p:spPr>
          <a:xfrm>
            <a:off x="14960449" y="7708302"/>
            <a:ext cx="3135789" cy="2336162"/>
          </a:xfrm>
          <a:custGeom>
            <a:avLst/>
            <a:gdLst/>
            <a:ahLst/>
            <a:cxnLst/>
            <a:rect l="l" t="t" r="r" b="b"/>
            <a:pathLst>
              <a:path w="3135789" h="2336162">
                <a:moveTo>
                  <a:pt x="0" y="0"/>
                </a:moveTo>
                <a:lnTo>
                  <a:pt x="3135789" y="0"/>
                </a:lnTo>
                <a:lnTo>
                  <a:pt x="3135789" y="2336163"/>
                </a:lnTo>
                <a:lnTo>
                  <a:pt x="0" y="23361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1" name="Freeform 11"/>
          <p:cNvSpPr/>
          <p:nvPr/>
        </p:nvSpPr>
        <p:spPr>
          <a:xfrm>
            <a:off x="9823889" y="8876383"/>
            <a:ext cx="582649" cy="582649"/>
          </a:xfrm>
          <a:custGeom>
            <a:avLst/>
            <a:gdLst/>
            <a:ahLst/>
            <a:cxnLst/>
            <a:rect l="l" t="t" r="r" b="b"/>
            <a:pathLst>
              <a:path w="582649" h="582649">
                <a:moveTo>
                  <a:pt x="0" y="0"/>
                </a:moveTo>
                <a:lnTo>
                  <a:pt x="582649" y="0"/>
                </a:lnTo>
                <a:lnTo>
                  <a:pt x="582649" y="582650"/>
                </a:lnTo>
                <a:lnTo>
                  <a:pt x="0" y="5826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2" name="Freeform 12"/>
          <p:cNvSpPr/>
          <p:nvPr/>
        </p:nvSpPr>
        <p:spPr>
          <a:xfrm>
            <a:off x="10644663" y="8876383"/>
            <a:ext cx="584776" cy="582649"/>
          </a:xfrm>
          <a:custGeom>
            <a:avLst/>
            <a:gdLst/>
            <a:ahLst/>
            <a:cxnLst/>
            <a:rect l="l" t="t" r="r" b="b"/>
            <a:pathLst>
              <a:path w="584776" h="582649">
                <a:moveTo>
                  <a:pt x="0" y="0"/>
                </a:moveTo>
                <a:lnTo>
                  <a:pt x="584776" y="0"/>
                </a:lnTo>
                <a:lnTo>
                  <a:pt x="584776" y="582650"/>
                </a:lnTo>
                <a:lnTo>
                  <a:pt x="0" y="5826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3" name="Freeform 13"/>
          <p:cNvSpPr/>
          <p:nvPr/>
        </p:nvSpPr>
        <p:spPr>
          <a:xfrm>
            <a:off x="11469548" y="8876383"/>
            <a:ext cx="671876" cy="671876"/>
          </a:xfrm>
          <a:custGeom>
            <a:avLst/>
            <a:gdLst/>
            <a:ahLst/>
            <a:cxnLst/>
            <a:rect l="l" t="t" r="r" b="b"/>
            <a:pathLst>
              <a:path w="671876" h="671876">
                <a:moveTo>
                  <a:pt x="0" y="0"/>
                </a:moveTo>
                <a:lnTo>
                  <a:pt x="671876" y="0"/>
                </a:lnTo>
                <a:lnTo>
                  <a:pt x="671876" y="671877"/>
                </a:lnTo>
                <a:lnTo>
                  <a:pt x="0" y="6718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14" name="Group 14"/>
          <p:cNvGrpSpPr/>
          <p:nvPr/>
        </p:nvGrpSpPr>
        <p:grpSpPr>
          <a:xfrm>
            <a:off x="12381533" y="8876383"/>
            <a:ext cx="671876" cy="67187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176141" y="1483924"/>
            <a:ext cx="9195197" cy="2000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9"/>
              </a:lnSpc>
            </a:pPr>
            <a:r>
              <a:rPr lang="en-US" sz="10499">
                <a:solidFill>
                  <a:srgbClr val="FEFEFE"/>
                </a:solidFill>
                <a:latin typeface="Gotham 2"/>
              </a:rPr>
              <a:t>#BuyDonegal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83177" y="4193537"/>
            <a:ext cx="13900681" cy="16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9"/>
              </a:lnSpc>
            </a:pPr>
            <a:r>
              <a:rPr lang="en-US" sz="4699">
                <a:solidFill>
                  <a:srgbClr val="FEFEFE"/>
                </a:solidFill>
                <a:latin typeface="Gotham 3"/>
              </a:rPr>
              <a:t>Nov 25th </a:t>
            </a:r>
            <a:r>
              <a:rPr lang="en-US" sz="4699" dirty="0">
                <a:solidFill>
                  <a:srgbClr val="FEFEFE"/>
                </a:solidFill>
                <a:latin typeface="Gotham 3"/>
              </a:rPr>
              <a:t>- Dec 20th 2024</a:t>
            </a:r>
          </a:p>
          <a:p>
            <a:pPr>
              <a:lnSpc>
                <a:spcPts val="6579"/>
              </a:lnSpc>
            </a:pPr>
            <a:r>
              <a:rPr lang="en-US" sz="4699" dirty="0">
                <a:solidFill>
                  <a:srgbClr val="FEFEFE"/>
                </a:solidFill>
                <a:latin typeface="Gotham 3"/>
              </a:rPr>
              <a:t>Visit BuyDonegal.com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2533933" y="9028783"/>
            <a:ext cx="430249" cy="430249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8478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2502346" y="8997197"/>
            <a:ext cx="461836" cy="461836"/>
          </a:xfrm>
          <a:custGeom>
            <a:avLst/>
            <a:gdLst/>
            <a:ahLst/>
            <a:cxnLst/>
            <a:rect l="l" t="t" r="r" b="b"/>
            <a:pathLst>
              <a:path w="461836" h="461836">
                <a:moveTo>
                  <a:pt x="0" y="0"/>
                </a:moveTo>
                <a:lnTo>
                  <a:pt x="461836" y="0"/>
                </a:lnTo>
                <a:lnTo>
                  <a:pt x="461836" y="461836"/>
                </a:lnTo>
                <a:lnTo>
                  <a:pt x="0" y="4618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0119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61</Words>
  <Application>Microsoft Office PowerPoint</Application>
  <PresentationFormat>Custom</PresentationFormat>
  <Paragraphs>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Gotham 2</vt:lpstr>
      <vt:lpstr>Arial</vt:lpstr>
      <vt:lpstr>Gotham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#BuyDonegal</dc:title>
  <dc:creator>Brendan Wilson</dc:creator>
  <cp:lastModifiedBy>Brendan Wilson</cp:lastModifiedBy>
  <cp:revision>3</cp:revision>
  <dcterms:created xsi:type="dcterms:W3CDTF">2006-08-16T00:00:00Z</dcterms:created>
  <dcterms:modified xsi:type="dcterms:W3CDTF">2024-11-01T13:44:54Z</dcterms:modified>
  <dc:identifier>DAFzBpcAQDw</dc:identifier>
</cp:coreProperties>
</file>