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8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9" indent="0" algn="ctr">
              <a:buNone/>
              <a:defRPr sz="1200"/>
            </a:lvl6pPr>
            <a:lvl7pPr marL="2057194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DF30-E719-2247-8B9A-C6F7334E012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DF30-E719-2247-8B9A-C6F7334E012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24" b="252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00EA3-A13E-DAF5-46C9-B48C59610F5A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578478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578478"/>
                </a:solidFill>
                <a:latin typeface="Gotham Black" panose="02000604040000020004" pitchFamily="2" charset="0"/>
              </a:rPr>
              <a:t>Buy</a:t>
            </a:r>
            <a:r>
              <a:rPr lang="en-US" sz="3960" b="1" dirty="0" err="1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  <a:endParaRPr lang="en-US" sz="3960" b="1" dirty="0">
              <a:solidFill>
                <a:srgbClr val="083D52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06E78-83F6-55D7-441C-34F69B44E1F7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Nov 20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nd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2023</a:t>
            </a:r>
          </a:p>
          <a:p>
            <a:r>
              <a:rPr lang="en-US" sz="2160" dirty="0">
                <a:solidFill>
                  <a:srgbClr val="578478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104041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9" t="17739" r="19516" b="1686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583CE-8EF5-CB78-EF9C-3D0E71FC3222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FFFFFF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FFFFFF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rgbClr val="FFFFFF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96FEC-04AA-3B38-8BBD-BC8C82A50C2F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Nov 20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nd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2023</a:t>
            </a:r>
          </a:p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FFFFFF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FFFFFF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4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083D5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/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96FB1B-C294-00C5-3249-D2ABBEA9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18" y="4869658"/>
            <a:ext cx="5704164" cy="1337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205D-A330-7C52-50B8-85027EEACCE9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37341-AC99-BF1C-D11A-8D24D2B5A598}"/>
              </a:ext>
            </a:extLst>
          </p:cNvPr>
          <p:cNvSpPr txBox="1"/>
          <p:nvPr/>
        </p:nvSpPr>
        <p:spPr>
          <a:xfrm>
            <a:off x="3194594" y="4415412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20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nd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2023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0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32FE8D-61C1-6A85-58C0-F2EC9BC3C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3D49C-E985-4B90-AD10-9B6094F4F161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578478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16499-818B-BE14-7552-92E3613E164E}"/>
              </a:ext>
            </a:extLst>
          </p:cNvPr>
          <p:cNvSpPr txBox="1"/>
          <p:nvPr/>
        </p:nvSpPr>
        <p:spPr>
          <a:xfrm>
            <a:off x="3194594" y="4415412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Nov 20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nd 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2023</a:t>
            </a:r>
          </a:p>
          <a:p>
            <a:r>
              <a:rPr lang="en-US" sz="2340" dirty="0">
                <a:solidFill>
                  <a:srgbClr val="578478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rgbClr val="578478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rgbClr val="578478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4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5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578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11" r="36883" b="432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1763D8-247C-7A77-F3E6-07168BA2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6A199-9B8D-95B8-90D7-5120E46FFB8D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EBF03-7748-4E51-EC45-C812307B2905}"/>
              </a:ext>
            </a:extLst>
          </p:cNvPr>
          <p:cNvSpPr txBox="1"/>
          <p:nvPr/>
        </p:nvSpPr>
        <p:spPr>
          <a:xfrm>
            <a:off x="3194594" y="4415412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Nov 20</a:t>
            </a:r>
            <a:r>
              <a:rPr lang="en-US" sz="234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34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nd</a:t>
            </a:r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 2023</a:t>
            </a:r>
          </a:p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chemeClr val="bg1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0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2" t="11394" r="4612" b="-19643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9914" y="317227"/>
            <a:ext cx="2633790" cy="2772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4890ED-D212-9358-77BE-DB90350B2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F2F13-F7C0-DEC1-4FC0-891A7F481395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AE414-F001-C413-BC42-2AC4BE28FA3B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20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nd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 2023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357398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0" t="17048" r="3930" b="-1704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477BC-7BB3-A747-965B-E07BAC92DD60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8DA2D-E7EC-5AEE-D312-0DA92FCAEADE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20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22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nd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 2023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7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87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Wilson</dc:creator>
  <cp:lastModifiedBy>Brendan Wilson</cp:lastModifiedBy>
  <cp:revision>1</cp:revision>
  <dcterms:created xsi:type="dcterms:W3CDTF">2023-11-22T11:35:47Z</dcterms:created>
  <dcterms:modified xsi:type="dcterms:W3CDTF">2023-11-22T11:39:42Z</dcterms:modified>
</cp:coreProperties>
</file>